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2" r:id="rId6"/>
    <p:sldId id="257" r:id="rId7"/>
    <p:sldId id="261" r:id="rId8"/>
    <p:sldId id="25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D4284-B965-46EC-8477-4F9A9F563030}" v="41" dt="2024-12-10T21:03:06.816"/>
    <p1510:client id="{3B1E405B-5C9B-941E-4278-5CA6EB632AF2}" v="4" dt="2024-12-10T11:09:51.951"/>
    <p1510:client id="{73F2D71C-28AA-0FCD-41EB-D0B0E15656CC}" v="15" dt="2024-12-10T11:18:57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SS.3.svg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ugeek.github.io/blog/post/2020-06-07-instalar-node-js-12-version-estable.html" TargetMode="External"/><Relationship Id="rId1" Type="http://schemas.openxmlformats.org/officeDocument/2006/relationships/image" Target="../media/image26.png"/><Relationship Id="rId5" Type="http://schemas.openxmlformats.org/officeDocument/2006/relationships/image" Target="../media/image28.jpg"/><Relationship Id="rId4" Type="http://schemas.openxmlformats.org/officeDocument/2006/relationships/hyperlink" Target="https://suhaskayarkar.blogspot.com/2017/06/mongodb-installation-configuration-on.html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SS.3.svg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ugeek.github.io/blog/post/2020-06-07-instalar-node-js-12-version-estable.html" TargetMode="External"/><Relationship Id="rId1" Type="http://schemas.openxmlformats.org/officeDocument/2006/relationships/image" Target="../media/image26.png"/><Relationship Id="rId5" Type="http://schemas.openxmlformats.org/officeDocument/2006/relationships/image" Target="../media/image28.jpg"/><Relationship Id="rId4" Type="http://schemas.openxmlformats.org/officeDocument/2006/relationships/hyperlink" Target="https://suhaskayarkar.blogspot.com/2017/06/mongodb-installation-configuration-on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5/layout/IconCircleLabelList" loCatId="icon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400" b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Comprehensive eye-testing tools</a:t>
          </a:r>
          <a:endParaRPr lang="en-US" sz="1400" b="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E8D2E69-0173-4BD3-B96A-7A9C5DD12B4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Scalability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3A6A030-ABAB-4EFA-B539-0FDB3E07C1E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Educational resource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6D56F19-2708-49DB-8F92-D8AC45F23A9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 management		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B93FBF-4DEC-4741-9385-60968A69D00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9A982E9-A7E3-48C5-91D5-5F5A6A40DC99}" type="parTrans" cxnId="{CFE33EDA-B21D-4A01-8F5E-4C4227401B1D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E2CB15F-CA3D-41CF-BBAC-030B46BA2DC1}" type="sibTrans" cxnId="{CFE33EDA-B21D-4A01-8F5E-4C4227401B1D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0960BFA-C49F-485E-B4E8-EE98B6F27A2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Secure</a:t>
          </a:r>
          <a:r>
            <a:rPr lang="en-US" sz="1400" baseline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access</a:t>
          </a:r>
          <a:endParaRPr lang="en-US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07D7140-062A-4551-AA89-2A77597B21CF}" type="parTrans" cxnId="{5843DF20-7D49-4BF6-932B-14388877F27A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314DADF-5B80-4E31-94F8-3991C073942C}" type="sibTrans" cxnId="{5843DF20-7D49-4BF6-932B-14388877F27A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EE935CC-81DF-4E81-8B6E-E7EB2E15BB5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User-friendly interface</a:t>
          </a:r>
        </a:p>
      </dgm:t>
    </dgm:pt>
    <dgm:pt modelId="{CC4BC077-33EB-457C-8114-29C3333C093F}" type="parTrans" cxnId="{812D9418-40B7-49EA-BE62-A1477BC010D5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40B2C07-3B97-4EAF-9D2C-E0DD08FFD596}" type="sibTrans" cxnId="{812D9418-40B7-49EA-BE62-A1477BC010D5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2C32F30-6E13-429A-9030-6DD18CB455E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Time efficiency</a:t>
          </a:r>
          <a:endParaRPr lang="en-US" sz="1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08427A9-5645-4745-A21B-0C10D098EE79}" type="sibTrans" cxnId="{51FD7012-BA52-4D7F-BEA0-D8B20EE2B3C0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875CE7D-BAD9-46A4-ACF1-8259283E5476}" type="parTrans" cxnId="{51FD7012-BA52-4D7F-BEA0-D8B20EE2B3C0}">
      <dgm:prSet/>
      <dgm:spPr/>
      <dgm:t>
        <a:bodyPr/>
        <a:lstStyle/>
        <a:p>
          <a:endParaRPr lang="en-ZA" sz="14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789224D-5D5C-4536-8E9A-EE48A95644D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D33AA5D7-F00D-4B80-B15C-A78F38846A1F}" type="pres">
      <dgm:prSet presAssocID="{AAC263CB-8256-4B03-92FE-1622698FB3E9}" presName="compNode" presStyleCnt="0"/>
      <dgm:spPr/>
    </dgm:pt>
    <dgm:pt modelId="{80D9DCDD-4C66-4378-985F-F3BFB81C17E9}" type="pres">
      <dgm:prSet presAssocID="{AAC263CB-8256-4B03-92FE-1622698FB3E9}" presName="iconBgRect" presStyleLbl="bgShp" presStyleIdx="0" presStyleCnt="8"/>
      <dgm:spPr/>
    </dgm:pt>
    <dgm:pt modelId="{F29849AD-5BEB-4B4A-80B8-D32714F05AF6}" type="pres">
      <dgm:prSet presAssocID="{AAC263CB-8256-4B03-92FE-1622698FB3E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8CCD5755-99F7-4419-8ED2-1633FAEBCB89}" type="pres">
      <dgm:prSet presAssocID="{AAC263CB-8256-4B03-92FE-1622698FB3E9}" presName="spaceRect" presStyleCnt="0"/>
      <dgm:spPr/>
    </dgm:pt>
    <dgm:pt modelId="{A8A786D7-8500-4615-8BD7-34D068613F4D}" type="pres">
      <dgm:prSet presAssocID="{AAC263CB-8256-4B03-92FE-1622698FB3E9}" presName="textRect" presStyleLbl="revTx" presStyleIdx="0" presStyleCnt="8">
        <dgm:presLayoutVars>
          <dgm:chMax val="1"/>
          <dgm:chPref val="1"/>
        </dgm:presLayoutVars>
      </dgm:prSet>
      <dgm:spPr/>
    </dgm:pt>
    <dgm:pt modelId="{708397CC-C11E-4897-B3AD-7A2AB77327A2}" type="pres">
      <dgm:prSet presAssocID="{808B76D0-8EC7-469A-93AC-7A6017188A9D}" presName="sibTrans" presStyleCnt="0"/>
      <dgm:spPr/>
    </dgm:pt>
    <dgm:pt modelId="{195BB65F-ECD6-4749-828D-A2CC27793032}" type="pres">
      <dgm:prSet presAssocID="{4E8D2E69-0173-4BD3-B96A-7A9C5DD12B47}" presName="compNode" presStyleCnt="0"/>
      <dgm:spPr/>
    </dgm:pt>
    <dgm:pt modelId="{DD273CAD-70B2-486A-A39D-E25F1E2A05B9}" type="pres">
      <dgm:prSet presAssocID="{4E8D2E69-0173-4BD3-B96A-7A9C5DD12B47}" presName="iconBgRect" presStyleLbl="bgShp" presStyleIdx="1" presStyleCnt="8"/>
      <dgm:spPr/>
    </dgm:pt>
    <dgm:pt modelId="{4C6F234A-D45B-4017-B41E-045283D90B32}" type="pres">
      <dgm:prSet presAssocID="{4E8D2E69-0173-4BD3-B96A-7A9C5DD12B4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BA3CFE0-CEAD-459D-B7F9-DEECA5AA335D}" type="pres">
      <dgm:prSet presAssocID="{4E8D2E69-0173-4BD3-B96A-7A9C5DD12B47}" presName="spaceRect" presStyleCnt="0"/>
      <dgm:spPr/>
    </dgm:pt>
    <dgm:pt modelId="{B4E4D7FA-78B9-4D40-8DCC-987155E44759}" type="pres">
      <dgm:prSet presAssocID="{4E8D2E69-0173-4BD3-B96A-7A9C5DD12B47}" presName="textRect" presStyleLbl="revTx" presStyleIdx="1" presStyleCnt="8">
        <dgm:presLayoutVars>
          <dgm:chMax val="1"/>
          <dgm:chPref val="1"/>
        </dgm:presLayoutVars>
      </dgm:prSet>
      <dgm:spPr/>
    </dgm:pt>
    <dgm:pt modelId="{9CA63866-7570-4082-9EE8-690BCDF2145B}" type="pres">
      <dgm:prSet presAssocID="{FEF1E80E-8A9E-4B0A-817C-2A4CFDCF3FB2}" presName="sibTrans" presStyleCnt="0"/>
      <dgm:spPr/>
    </dgm:pt>
    <dgm:pt modelId="{119A08CC-B5EB-4DE4-937C-DEC84DB1541F}" type="pres">
      <dgm:prSet presAssocID="{93A6A030-ABAB-4EFA-B539-0FDB3E07C1EF}" presName="compNode" presStyleCnt="0"/>
      <dgm:spPr/>
    </dgm:pt>
    <dgm:pt modelId="{88B4E951-6466-4D77-BDF3-B00E45F24F51}" type="pres">
      <dgm:prSet presAssocID="{93A6A030-ABAB-4EFA-B539-0FDB3E07C1EF}" presName="iconBgRect" presStyleLbl="bgShp" presStyleIdx="2" presStyleCnt="8"/>
      <dgm:spPr/>
    </dgm:pt>
    <dgm:pt modelId="{E44ADDAC-48BF-4450-B062-4DE5E547C5B1}" type="pres">
      <dgm:prSet presAssocID="{93A6A030-ABAB-4EFA-B539-0FDB3E07C1E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7065B4C-BA40-4D65-A385-6524043BA1F7}" type="pres">
      <dgm:prSet presAssocID="{93A6A030-ABAB-4EFA-B539-0FDB3E07C1EF}" presName="spaceRect" presStyleCnt="0"/>
      <dgm:spPr/>
    </dgm:pt>
    <dgm:pt modelId="{D81B4DFC-CF50-4069-BFF8-3BA3997AE777}" type="pres">
      <dgm:prSet presAssocID="{93A6A030-ABAB-4EFA-B539-0FDB3E07C1EF}" presName="textRect" presStyleLbl="revTx" presStyleIdx="2" presStyleCnt="8">
        <dgm:presLayoutVars>
          <dgm:chMax val="1"/>
          <dgm:chPref val="1"/>
        </dgm:presLayoutVars>
      </dgm:prSet>
      <dgm:spPr/>
    </dgm:pt>
    <dgm:pt modelId="{4902DC32-23B7-4BAC-9F51-E8C5340609A9}" type="pres">
      <dgm:prSet presAssocID="{BFE0749E-E343-4A6F-BD09-2810EE6B4BD7}" presName="sibTrans" presStyleCnt="0"/>
      <dgm:spPr/>
    </dgm:pt>
    <dgm:pt modelId="{2EFEB964-0B24-4DD5-AD0E-54D83305BA80}" type="pres">
      <dgm:prSet presAssocID="{76D56F19-2708-49DB-8F92-D8AC45F23A9A}" presName="compNode" presStyleCnt="0"/>
      <dgm:spPr/>
    </dgm:pt>
    <dgm:pt modelId="{BF53C4D5-FA70-47C0-A3BE-87E6FAF7B7E2}" type="pres">
      <dgm:prSet presAssocID="{76D56F19-2708-49DB-8F92-D8AC45F23A9A}" presName="iconBgRect" presStyleLbl="bgShp" presStyleIdx="3" presStyleCnt="8"/>
      <dgm:spPr/>
    </dgm:pt>
    <dgm:pt modelId="{BCEE9CB3-F43E-4B4E-8A26-87A89904809E}" type="pres">
      <dgm:prSet presAssocID="{76D56F19-2708-49DB-8F92-D8AC45F23A9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D5FCA31-2743-49FC-A94A-0A7E5B5A6485}" type="pres">
      <dgm:prSet presAssocID="{76D56F19-2708-49DB-8F92-D8AC45F23A9A}" presName="spaceRect" presStyleCnt="0"/>
      <dgm:spPr/>
    </dgm:pt>
    <dgm:pt modelId="{0D81810E-24CC-4B36-B42F-4AAB90D9DE30}" type="pres">
      <dgm:prSet presAssocID="{76D56F19-2708-49DB-8F92-D8AC45F23A9A}" presName="textRect" presStyleLbl="revTx" presStyleIdx="3" presStyleCnt="8">
        <dgm:presLayoutVars>
          <dgm:chMax val="1"/>
          <dgm:chPref val="1"/>
        </dgm:presLayoutVars>
      </dgm:prSet>
      <dgm:spPr/>
    </dgm:pt>
    <dgm:pt modelId="{17ED2355-22B3-4C5E-9386-E7CD309344B1}" type="pres">
      <dgm:prSet presAssocID="{EC8965A1-F755-4945-8AAC-DCF1F68F011E}" presName="sibTrans" presStyleCnt="0"/>
      <dgm:spPr/>
    </dgm:pt>
    <dgm:pt modelId="{6926FF63-BBC6-422D-9B73-E07407BFCA62}" type="pres">
      <dgm:prSet presAssocID="{C8B93FBF-4DEC-4741-9385-60968A69D007}" presName="compNode" presStyleCnt="0"/>
      <dgm:spPr/>
    </dgm:pt>
    <dgm:pt modelId="{DF3760F1-E2F1-46FC-8054-9CA56D69B368}" type="pres">
      <dgm:prSet presAssocID="{C8B93FBF-4DEC-4741-9385-60968A69D007}" presName="iconBgRect" presStyleLbl="bgShp" presStyleIdx="4" presStyleCnt="8"/>
      <dgm:spPr/>
    </dgm:pt>
    <dgm:pt modelId="{E86910AC-45B8-4E8E-9274-5CD9494E303F}" type="pres">
      <dgm:prSet presAssocID="{C8B93FBF-4DEC-4741-9385-60968A69D007}" presName="iconRect" presStyleLbl="node1" presStyleIdx="4" presStyleCnt="8" custLinFactNeighborX="11116" custLinFactNeighborY="8086"/>
      <dgm:spPr/>
    </dgm:pt>
    <dgm:pt modelId="{1DE73D2A-9BCE-4577-B3CC-D876010DA6A1}" type="pres">
      <dgm:prSet presAssocID="{C8B93FBF-4DEC-4741-9385-60968A69D007}" presName="spaceRect" presStyleCnt="0"/>
      <dgm:spPr/>
    </dgm:pt>
    <dgm:pt modelId="{34C4C5B3-376E-4A81-BFD9-24F7FFF39AAF}" type="pres">
      <dgm:prSet presAssocID="{C8B93FBF-4DEC-4741-9385-60968A69D007}" presName="textRect" presStyleLbl="revTx" presStyleIdx="4" presStyleCnt="8">
        <dgm:presLayoutVars>
          <dgm:chMax val="1"/>
          <dgm:chPref val="1"/>
        </dgm:presLayoutVars>
      </dgm:prSet>
      <dgm:spPr/>
    </dgm:pt>
    <dgm:pt modelId="{04422530-C3F4-4516-B496-43BC846B5BED}" type="pres">
      <dgm:prSet presAssocID="{EE2CB15F-CA3D-41CF-BBAC-030B46BA2DC1}" presName="sibTrans" presStyleCnt="0"/>
      <dgm:spPr/>
    </dgm:pt>
    <dgm:pt modelId="{10586E39-976E-443C-8F8A-CB663D663F45}" type="pres">
      <dgm:prSet presAssocID="{F0960BFA-C49F-485E-B4E8-EE98B6F27A2A}" presName="compNode" presStyleCnt="0"/>
      <dgm:spPr/>
    </dgm:pt>
    <dgm:pt modelId="{22540173-DA52-427C-B476-CF3C8838D4F7}" type="pres">
      <dgm:prSet presAssocID="{F0960BFA-C49F-485E-B4E8-EE98B6F27A2A}" presName="iconBgRect" presStyleLbl="bgShp" presStyleIdx="5" presStyleCnt="8"/>
      <dgm:spPr/>
    </dgm:pt>
    <dgm:pt modelId="{C74D03E2-EB00-481F-900F-800FCAC5F698}" type="pres">
      <dgm:prSet presAssocID="{F0960BFA-C49F-485E-B4E8-EE98B6F27A2A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C2BE165-01A9-4D98-97FD-C82B2C31FAB1}" type="pres">
      <dgm:prSet presAssocID="{F0960BFA-C49F-485E-B4E8-EE98B6F27A2A}" presName="spaceRect" presStyleCnt="0"/>
      <dgm:spPr/>
    </dgm:pt>
    <dgm:pt modelId="{5F974CA7-3CA8-4444-9383-694101B3344D}" type="pres">
      <dgm:prSet presAssocID="{F0960BFA-C49F-485E-B4E8-EE98B6F27A2A}" presName="textRect" presStyleLbl="revTx" presStyleIdx="5" presStyleCnt="8">
        <dgm:presLayoutVars>
          <dgm:chMax val="1"/>
          <dgm:chPref val="1"/>
        </dgm:presLayoutVars>
      </dgm:prSet>
      <dgm:spPr/>
    </dgm:pt>
    <dgm:pt modelId="{7E8DB662-7A54-46A1-9AE0-0ACBFE8B4AA1}" type="pres">
      <dgm:prSet presAssocID="{0314DADF-5B80-4E31-94F8-3991C073942C}" presName="sibTrans" presStyleCnt="0"/>
      <dgm:spPr/>
    </dgm:pt>
    <dgm:pt modelId="{F50CFE74-C35C-4172-A432-1FB472D9A7CE}" type="pres">
      <dgm:prSet presAssocID="{5EE935CC-81DF-4E81-8B6E-E7EB2E15BB58}" presName="compNode" presStyleCnt="0"/>
      <dgm:spPr/>
    </dgm:pt>
    <dgm:pt modelId="{97A839DF-5C74-4E9F-8BBD-F08EB8CE16EA}" type="pres">
      <dgm:prSet presAssocID="{5EE935CC-81DF-4E81-8B6E-E7EB2E15BB58}" presName="iconBgRect" presStyleLbl="bgShp" presStyleIdx="6" presStyleCnt="8" custLinFactY="-100000" custLinFactNeighborX="99974" custLinFactNeighborY="-139895"/>
      <dgm:spPr/>
    </dgm:pt>
    <dgm:pt modelId="{EEB076E7-B9E0-48FB-9C78-E00F8CAFFB77}" type="pres">
      <dgm:prSet presAssocID="{5EE935CC-81DF-4E81-8B6E-E7EB2E15BB58}" presName="iconRect" presStyleLbl="node1" presStyleIdx="6" presStyleCnt="8" custLinFactX="74310" custLinFactY="-200000" custLinFactNeighborX="100000" custLinFactNeighborY="-21739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B76F26B-ED79-4F80-8EF5-BC4167EB05CA}" type="pres">
      <dgm:prSet presAssocID="{5EE935CC-81DF-4E81-8B6E-E7EB2E15BB58}" presName="spaceRect" presStyleCnt="0"/>
      <dgm:spPr/>
    </dgm:pt>
    <dgm:pt modelId="{9A04E87A-FD6D-40DE-A4AB-8721ADE133EC}" type="pres">
      <dgm:prSet presAssocID="{5EE935CC-81DF-4E81-8B6E-E7EB2E15BB58}" presName="textRect" presStyleLbl="revTx" presStyleIdx="6" presStyleCnt="8" custLinFactY="-165223" custLinFactNeighborX="61008" custLinFactNeighborY="-200000">
        <dgm:presLayoutVars>
          <dgm:chMax val="1"/>
          <dgm:chPref val="1"/>
        </dgm:presLayoutVars>
      </dgm:prSet>
      <dgm:spPr/>
    </dgm:pt>
    <dgm:pt modelId="{0C741F31-C82A-4ADB-A644-6642F2418DBE}" type="pres">
      <dgm:prSet presAssocID="{640B2C07-3B97-4EAF-9D2C-E0DD08FFD596}" presName="sibTrans" presStyleCnt="0"/>
      <dgm:spPr/>
    </dgm:pt>
    <dgm:pt modelId="{9505C280-148E-4939-A277-9DA225FF5145}" type="pres">
      <dgm:prSet presAssocID="{92C32F30-6E13-429A-9030-6DD18CB455E0}" presName="compNode" presStyleCnt="0"/>
      <dgm:spPr/>
    </dgm:pt>
    <dgm:pt modelId="{2021054A-B235-46E1-944A-6503A600BA26}" type="pres">
      <dgm:prSet presAssocID="{92C32F30-6E13-429A-9030-6DD18CB455E0}" presName="iconBgRect" presStyleLbl="bgShp" presStyleIdx="7" presStyleCnt="8" custLinFactNeighborX="-89934" custLinFactNeighborY="-6253"/>
      <dgm:spPr/>
    </dgm:pt>
    <dgm:pt modelId="{0F2A2E18-F968-4442-B7AE-061FEFDAC71B}" type="pres">
      <dgm:prSet presAssocID="{92C32F30-6E13-429A-9030-6DD18CB455E0}" presName="iconRect" presStyleLbl="node1" presStyleIdx="7" presStyleCnt="8" custLinFactX="-56742" custLinFactNeighborX="-100000" custLinFactNeighborY="-1089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9D3F846-7CB2-4339-97AC-044B1CA60482}" type="pres">
      <dgm:prSet presAssocID="{92C32F30-6E13-429A-9030-6DD18CB455E0}" presName="spaceRect" presStyleCnt="0"/>
      <dgm:spPr/>
    </dgm:pt>
    <dgm:pt modelId="{F8084F29-7045-4F28-BA30-BB4A27E49565}" type="pres">
      <dgm:prSet presAssocID="{92C32F30-6E13-429A-9030-6DD18CB455E0}" presName="textRect" presStyleLbl="revTx" presStyleIdx="7" presStyleCnt="8" custLinFactNeighborX="-54860" custLinFactNeighborY="-9536">
        <dgm:presLayoutVars>
          <dgm:chMax val="1"/>
          <dgm:chPref val="1"/>
        </dgm:presLayoutVars>
      </dgm:prSet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51FD7012-BA52-4D7F-BEA0-D8B20EE2B3C0}" srcId="{D4503D04-C97E-4622-AE07-D0307CB3B4CA}" destId="{92C32F30-6E13-429A-9030-6DD18CB455E0}" srcOrd="7" destOrd="0" parTransId="{F875CE7D-BAD9-46A4-ACF1-8259283E5476}" sibTransId="{F08427A9-5645-4745-A21B-0C10D098EE79}"/>
    <dgm:cxn modelId="{812D9418-40B7-49EA-BE62-A1477BC010D5}" srcId="{D4503D04-C97E-4622-AE07-D0307CB3B4CA}" destId="{5EE935CC-81DF-4E81-8B6E-E7EB2E15BB58}" srcOrd="6" destOrd="0" parTransId="{CC4BC077-33EB-457C-8114-29C3333C093F}" sibTransId="{640B2C07-3B97-4EAF-9D2C-E0DD08FFD596}"/>
    <dgm:cxn modelId="{5843DF20-7D49-4BF6-932B-14388877F27A}" srcId="{D4503D04-C97E-4622-AE07-D0307CB3B4CA}" destId="{F0960BFA-C49F-485E-B4E8-EE98B6F27A2A}" srcOrd="5" destOrd="0" parTransId="{A07D7140-062A-4551-AA89-2A77597B21CF}" sibTransId="{0314DADF-5B80-4E31-94F8-3991C073942C}"/>
    <dgm:cxn modelId="{94A37523-5962-4F0A-A512-2654017444C5}" type="presOf" srcId="{93A6A030-ABAB-4EFA-B539-0FDB3E07C1EF}" destId="{D81B4DFC-CF50-4069-BFF8-3BA3997AE777}" srcOrd="0" destOrd="0" presId="urn:microsoft.com/office/officeart/2018/5/layout/IconCircleLabel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2738F861-6F24-4E63-8DD9-AF64E5D90CB8}" type="presOf" srcId="{AAC263CB-8256-4B03-92FE-1622698FB3E9}" destId="{A8A786D7-8500-4615-8BD7-34D068613F4D}" srcOrd="0" destOrd="0" presId="urn:microsoft.com/office/officeart/2018/5/layout/IconCircleLabelList"/>
    <dgm:cxn modelId="{ED824681-4688-4F4B-8715-AC6C41116296}" type="presOf" srcId="{92C32F30-6E13-429A-9030-6DD18CB455E0}" destId="{F8084F29-7045-4F28-BA30-BB4A27E49565}" srcOrd="0" destOrd="0" presId="urn:microsoft.com/office/officeart/2018/5/layout/IconCircleLabel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BEAD7292-211C-4D31-B0B5-E254EC3A611E}" type="presOf" srcId="{C8B93FBF-4DEC-4741-9385-60968A69D007}" destId="{34C4C5B3-376E-4A81-BFD9-24F7FFF39AAF}" srcOrd="0" destOrd="0" presId="urn:microsoft.com/office/officeart/2018/5/layout/IconCircleLabelList"/>
    <dgm:cxn modelId="{27E23AA8-113E-40CE-8224-32AAB818138F}" type="presOf" srcId="{5EE935CC-81DF-4E81-8B6E-E7EB2E15BB58}" destId="{9A04E87A-FD6D-40DE-A4AB-8721ADE133EC}" srcOrd="0" destOrd="0" presId="urn:microsoft.com/office/officeart/2018/5/layout/IconCircleLabelList"/>
    <dgm:cxn modelId="{FB0184A8-A2B2-49E7-83B3-AB681CF5F76A}" type="presOf" srcId="{D4503D04-C97E-4622-AE07-D0307CB3B4CA}" destId="{1789224D-5D5C-4536-8E9A-EE48A95644DD}" srcOrd="0" destOrd="0" presId="urn:microsoft.com/office/officeart/2018/5/layout/IconCircleLabelList"/>
    <dgm:cxn modelId="{D2BCFFD2-9D1A-4280-B261-4526C4580613}" type="presOf" srcId="{4E8D2E69-0173-4BD3-B96A-7A9C5DD12B47}" destId="{B4E4D7FA-78B9-4D40-8DCC-987155E44759}" srcOrd="0" destOrd="0" presId="urn:microsoft.com/office/officeart/2018/5/layout/IconCircleLabelList"/>
    <dgm:cxn modelId="{CFE33EDA-B21D-4A01-8F5E-4C4227401B1D}" srcId="{D4503D04-C97E-4622-AE07-D0307CB3B4CA}" destId="{C8B93FBF-4DEC-4741-9385-60968A69D007}" srcOrd="4" destOrd="0" parTransId="{F9A982E9-A7E3-48C5-91D5-5F5A6A40DC99}" sibTransId="{EE2CB15F-CA3D-41CF-BBAC-030B46BA2DC1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59E608E9-20BC-4B42-9F43-EFE40CE54853}" type="presOf" srcId="{76D56F19-2708-49DB-8F92-D8AC45F23A9A}" destId="{0D81810E-24CC-4B36-B42F-4AAB90D9DE30}" srcOrd="0" destOrd="0" presId="urn:microsoft.com/office/officeart/2018/5/layout/IconCircleLabelList"/>
    <dgm:cxn modelId="{78B218F1-5E25-4D70-8AA5-C07CE4C5757D}" type="presOf" srcId="{F0960BFA-C49F-485E-B4E8-EE98B6F27A2A}" destId="{5F974CA7-3CA8-4444-9383-694101B3344D}" srcOrd="0" destOrd="0" presId="urn:microsoft.com/office/officeart/2018/5/layout/IconCircleLabelList"/>
    <dgm:cxn modelId="{2048BD83-00B2-4115-8746-5EA523CE058E}" type="presParOf" srcId="{1789224D-5D5C-4536-8E9A-EE48A95644DD}" destId="{D33AA5D7-F00D-4B80-B15C-A78F38846A1F}" srcOrd="0" destOrd="0" presId="urn:microsoft.com/office/officeart/2018/5/layout/IconCircleLabelList"/>
    <dgm:cxn modelId="{7CFF25D0-78F9-454D-B0CE-7E5C79A02275}" type="presParOf" srcId="{D33AA5D7-F00D-4B80-B15C-A78F38846A1F}" destId="{80D9DCDD-4C66-4378-985F-F3BFB81C17E9}" srcOrd="0" destOrd="0" presId="urn:microsoft.com/office/officeart/2018/5/layout/IconCircleLabelList"/>
    <dgm:cxn modelId="{D63FA3D2-56F1-4345-A81D-C039582A3916}" type="presParOf" srcId="{D33AA5D7-F00D-4B80-B15C-A78F38846A1F}" destId="{F29849AD-5BEB-4B4A-80B8-D32714F05AF6}" srcOrd="1" destOrd="0" presId="urn:microsoft.com/office/officeart/2018/5/layout/IconCircleLabelList"/>
    <dgm:cxn modelId="{E85598D1-F552-4B84-B7ED-5F1249A702A3}" type="presParOf" srcId="{D33AA5D7-F00D-4B80-B15C-A78F38846A1F}" destId="{8CCD5755-99F7-4419-8ED2-1633FAEBCB89}" srcOrd="2" destOrd="0" presId="urn:microsoft.com/office/officeart/2018/5/layout/IconCircleLabelList"/>
    <dgm:cxn modelId="{93800770-B9E3-4194-96B6-9C18D2098B99}" type="presParOf" srcId="{D33AA5D7-F00D-4B80-B15C-A78F38846A1F}" destId="{A8A786D7-8500-4615-8BD7-34D068613F4D}" srcOrd="3" destOrd="0" presId="urn:microsoft.com/office/officeart/2018/5/layout/IconCircleLabelList"/>
    <dgm:cxn modelId="{F82AC4A6-9B49-4130-9694-AA582150CF54}" type="presParOf" srcId="{1789224D-5D5C-4536-8E9A-EE48A95644DD}" destId="{708397CC-C11E-4897-B3AD-7A2AB77327A2}" srcOrd="1" destOrd="0" presId="urn:microsoft.com/office/officeart/2018/5/layout/IconCircleLabelList"/>
    <dgm:cxn modelId="{739570F1-EE78-455F-BFD6-3D61559CB8DD}" type="presParOf" srcId="{1789224D-5D5C-4536-8E9A-EE48A95644DD}" destId="{195BB65F-ECD6-4749-828D-A2CC27793032}" srcOrd="2" destOrd="0" presId="urn:microsoft.com/office/officeart/2018/5/layout/IconCircleLabelList"/>
    <dgm:cxn modelId="{3CD32B42-24A1-45C0-B0E6-0ADFDE7EB2E2}" type="presParOf" srcId="{195BB65F-ECD6-4749-828D-A2CC27793032}" destId="{DD273CAD-70B2-486A-A39D-E25F1E2A05B9}" srcOrd="0" destOrd="0" presId="urn:microsoft.com/office/officeart/2018/5/layout/IconCircleLabelList"/>
    <dgm:cxn modelId="{C8A91880-E198-4062-B840-473F562F7CFE}" type="presParOf" srcId="{195BB65F-ECD6-4749-828D-A2CC27793032}" destId="{4C6F234A-D45B-4017-B41E-045283D90B32}" srcOrd="1" destOrd="0" presId="urn:microsoft.com/office/officeart/2018/5/layout/IconCircleLabelList"/>
    <dgm:cxn modelId="{71C1CA75-02CC-46B1-A1BB-A09908DFF95A}" type="presParOf" srcId="{195BB65F-ECD6-4749-828D-A2CC27793032}" destId="{1BA3CFE0-CEAD-459D-B7F9-DEECA5AA335D}" srcOrd="2" destOrd="0" presId="urn:microsoft.com/office/officeart/2018/5/layout/IconCircleLabelList"/>
    <dgm:cxn modelId="{CE9D9F8A-3A92-4C17-A9B7-2E5751655F82}" type="presParOf" srcId="{195BB65F-ECD6-4749-828D-A2CC27793032}" destId="{B4E4D7FA-78B9-4D40-8DCC-987155E44759}" srcOrd="3" destOrd="0" presId="urn:microsoft.com/office/officeart/2018/5/layout/IconCircleLabelList"/>
    <dgm:cxn modelId="{61E3F024-0C38-4B0D-9A6D-DD142C845128}" type="presParOf" srcId="{1789224D-5D5C-4536-8E9A-EE48A95644DD}" destId="{9CA63866-7570-4082-9EE8-690BCDF2145B}" srcOrd="3" destOrd="0" presId="urn:microsoft.com/office/officeart/2018/5/layout/IconCircleLabelList"/>
    <dgm:cxn modelId="{46422435-4EA4-44A2-B28B-B3E95A43C796}" type="presParOf" srcId="{1789224D-5D5C-4536-8E9A-EE48A95644DD}" destId="{119A08CC-B5EB-4DE4-937C-DEC84DB1541F}" srcOrd="4" destOrd="0" presId="urn:microsoft.com/office/officeart/2018/5/layout/IconCircleLabelList"/>
    <dgm:cxn modelId="{A751FA70-1878-4271-AC00-697FA39B088C}" type="presParOf" srcId="{119A08CC-B5EB-4DE4-937C-DEC84DB1541F}" destId="{88B4E951-6466-4D77-BDF3-B00E45F24F51}" srcOrd="0" destOrd="0" presId="urn:microsoft.com/office/officeart/2018/5/layout/IconCircleLabelList"/>
    <dgm:cxn modelId="{B0DF8139-3CF6-449F-89D2-842C6F4FCB2E}" type="presParOf" srcId="{119A08CC-B5EB-4DE4-937C-DEC84DB1541F}" destId="{E44ADDAC-48BF-4450-B062-4DE5E547C5B1}" srcOrd="1" destOrd="0" presId="urn:microsoft.com/office/officeart/2018/5/layout/IconCircleLabelList"/>
    <dgm:cxn modelId="{199F5942-E2A4-41EF-8E9A-49C9BC07DF5A}" type="presParOf" srcId="{119A08CC-B5EB-4DE4-937C-DEC84DB1541F}" destId="{B7065B4C-BA40-4D65-A385-6524043BA1F7}" srcOrd="2" destOrd="0" presId="urn:microsoft.com/office/officeart/2018/5/layout/IconCircleLabelList"/>
    <dgm:cxn modelId="{61559BBC-59A2-4816-A633-F2FE7D73A1C3}" type="presParOf" srcId="{119A08CC-B5EB-4DE4-937C-DEC84DB1541F}" destId="{D81B4DFC-CF50-4069-BFF8-3BA3997AE777}" srcOrd="3" destOrd="0" presId="urn:microsoft.com/office/officeart/2018/5/layout/IconCircleLabelList"/>
    <dgm:cxn modelId="{C30F0A35-5370-4B9D-962A-D0F540B8B798}" type="presParOf" srcId="{1789224D-5D5C-4536-8E9A-EE48A95644DD}" destId="{4902DC32-23B7-4BAC-9F51-E8C5340609A9}" srcOrd="5" destOrd="0" presId="urn:microsoft.com/office/officeart/2018/5/layout/IconCircleLabelList"/>
    <dgm:cxn modelId="{A6951E53-CFAF-4518-BFAF-40971D016122}" type="presParOf" srcId="{1789224D-5D5C-4536-8E9A-EE48A95644DD}" destId="{2EFEB964-0B24-4DD5-AD0E-54D83305BA80}" srcOrd="6" destOrd="0" presId="urn:microsoft.com/office/officeart/2018/5/layout/IconCircleLabelList"/>
    <dgm:cxn modelId="{1E3F867E-1E4B-462E-88C5-65257E6ECF09}" type="presParOf" srcId="{2EFEB964-0B24-4DD5-AD0E-54D83305BA80}" destId="{BF53C4D5-FA70-47C0-A3BE-87E6FAF7B7E2}" srcOrd="0" destOrd="0" presId="urn:microsoft.com/office/officeart/2018/5/layout/IconCircleLabelList"/>
    <dgm:cxn modelId="{4FAC0B99-A90B-4962-ABF2-0324568B8605}" type="presParOf" srcId="{2EFEB964-0B24-4DD5-AD0E-54D83305BA80}" destId="{BCEE9CB3-F43E-4B4E-8A26-87A89904809E}" srcOrd="1" destOrd="0" presId="urn:microsoft.com/office/officeart/2018/5/layout/IconCircleLabelList"/>
    <dgm:cxn modelId="{E42E4F67-8D5B-4A78-859A-6613CFAF9828}" type="presParOf" srcId="{2EFEB964-0B24-4DD5-AD0E-54D83305BA80}" destId="{CD5FCA31-2743-49FC-A94A-0A7E5B5A6485}" srcOrd="2" destOrd="0" presId="urn:microsoft.com/office/officeart/2018/5/layout/IconCircleLabelList"/>
    <dgm:cxn modelId="{C2876F57-80D6-4CF9-954F-494BD86EA993}" type="presParOf" srcId="{2EFEB964-0B24-4DD5-AD0E-54D83305BA80}" destId="{0D81810E-24CC-4B36-B42F-4AAB90D9DE30}" srcOrd="3" destOrd="0" presId="urn:microsoft.com/office/officeart/2018/5/layout/IconCircleLabelList"/>
    <dgm:cxn modelId="{70CB78F3-D55F-476D-BDE2-5B7B6B91BD19}" type="presParOf" srcId="{1789224D-5D5C-4536-8E9A-EE48A95644DD}" destId="{17ED2355-22B3-4C5E-9386-E7CD309344B1}" srcOrd="7" destOrd="0" presId="urn:microsoft.com/office/officeart/2018/5/layout/IconCircleLabelList"/>
    <dgm:cxn modelId="{EFA3915E-3578-49FF-A3BA-DC508F35B4FC}" type="presParOf" srcId="{1789224D-5D5C-4536-8E9A-EE48A95644DD}" destId="{6926FF63-BBC6-422D-9B73-E07407BFCA62}" srcOrd="8" destOrd="0" presId="urn:microsoft.com/office/officeart/2018/5/layout/IconCircleLabelList"/>
    <dgm:cxn modelId="{CA494875-364A-47F6-86EE-1AABB5096137}" type="presParOf" srcId="{6926FF63-BBC6-422D-9B73-E07407BFCA62}" destId="{DF3760F1-E2F1-46FC-8054-9CA56D69B368}" srcOrd="0" destOrd="0" presId="urn:microsoft.com/office/officeart/2018/5/layout/IconCircleLabelList"/>
    <dgm:cxn modelId="{1E6B8E2A-889A-41CE-B15C-937C756D059D}" type="presParOf" srcId="{6926FF63-BBC6-422D-9B73-E07407BFCA62}" destId="{E86910AC-45B8-4E8E-9274-5CD9494E303F}" srcOrd="1" destOrd="0" presId="urn:microsoft.com/office/officeart/2018/5/layout/IconCircleLabelList"/>
    <dgm:cxn modelId="{285D6C35-55D2-445D-86E9-11E04FEC8B29}" type="presParOf" srcId="{6926FF63-BBC6-422D-9B73-E07407BFCA62}" destId="{1DE73D2A-9BCE-4577-B3CC-D876010DA6A1}" srcOrd="2" destOrd="0" presId="urn:microsoft.com/office/officeart/2018/5/layout/IconCircleLabelList"/>
    <dgm:cxn modelId="{C2CC51B6-7740-4B06-8C04-6D9A7783558E}" type="presParOf" srcId="{6926FF63-BBC6-422D-9B73-E07407BFCA62}" destId="{34C4C5B3-376E-4A81-BFD9-24F7FFF39AAF}" srcOrd="3" destOrd="0" presId="urn:microsoft.com/office/officeart/2018/5/layout/IconCircleLabelList"/>
    <dgm:cxn modelId="{6E32691B-2482-4832-9151-A61667D37B7D}" type="presParOf" srcId="{1789224D-5D5C-4536-8E9A-EE48A95644DD}" destId="{04422530-C3F4-4516-B496-43BC846B5BED}" srcOrd="9" destOrd="0" presId="urn:microsoft.com/office/officeart/2018/5/layout/IconCircleLabelList"/>
    <dgm:cxn modelId="{42EADD60-1C8F-4EDA-9255-E838C9E2FD2D}" type="presParOf" srcId="{1789224D-5D5C-4536-8E9A-EE48A95644DD}" destId="{10586E39-976E-443C-8F8A-CB663D663F45}" srcOrd="10" destOrd="0" presId="urn:microsoft.com/office/officeart/2018/5/layout/IconCircleLabelList"/>
    <dgm:cxn modelId="{3CA519DD-D235-416A-8F2A-4EB08D8270F2}" type="presParOf" srcId="{10586E39-976E-443C-8F8A-CB663D663F45}" destId="{22540173-DA52-427C-B476-CF3C8838D4F7}" srcOrd="0" destOrd="0" presId="urn:microsoft.com/office/officeart/2018/5/layout/IconCircleLabelList"/>
    <dgm:cxn modelId="{EA871402-EF01-4B36-A4B1-40F9C05C62C1}" type="presParOf" srcId="{10586E39-976E-443C-8F8A-CB663D663F45}" destId="{C74D03E2-EB00-481F-900F-800FCAC5F698}" srcOrd="1" destOrd="0" presId="urn:microsoft.com/office/officeart/2018/5/layout/IconCircleLabelList"/>
    <dgm:cxn modelId="{343B9920-3BFA-49BC-9ECC-11E05EAE5902}" type="presParOf" srcId="{10586E39-976E-443C-8F8A-CB663D663F45}" destId="{3C2BE165-01A9-4D98-97FD-C82B2C31FAB1}" srcOrd="2" destOrd="0" presId="urn:microsoft.com/office/officeart/2018/5/layout/IconCircleLabelList"/>
    <dgm:cxn modelId="{229E014F-421D-42D2-AE2A-22FE29863114}" type="presParOf" srcId="{10586E39-976E-443C-8F8A-CB663D663F45}" destId="{5F974CA7-3CA8-4444-9383-694101B3344D}" srcOrd="3" destOrd="0" presId="urn:microsoft.com/office/officeart/2018/5/layout/IconCircleLabelList"/>
    <dgm:cxn modelId="{D4B13561-00D7-4608-B63A-80168F853BA5}" type="presParOf" srcId="{1789224D-5D5C-4536-8E9A-EE48A95644DD}" destId="{7E8DB662-7A54-46A1-9AE0-0ACBFE8B4AA1}" srcOrd="11" destOrd="0" presId="urn:microsoft.com/office/officeart/2018/5/layout/IconCircleLabelList"/>
    <dgm:cxn modelId="{8AEE34C3-24FE-4AEA-B058-B2354EDDB489}" type="presParOf" srcId="{1789224D-5D5C-4536-8E9A-EE48A95644DD}" destId="{F50CFE74-C35C-4172-A432-1FB472D9A7CE}" srcOrd="12" destOrd="0" presId="urn:microsoft.com/office/officeart/2018/5/layout/IconCircleLabelList"/>
    <dgm:cxn modelId="{B5EAB117-3B1E-4BEE-A99E-32EF8CDFCC4B}" type="presParOf" srcId="{F50CFE74-C35C-4172-A432-1FB472D9A7CE}" destId="{97A839DF-5C74-4E9F-8BBD-F08EB8CE16EA}" srcOrd="0" destOrd="0" presId="urn:microsoft.com/office/officeart/2018/5/layout/IconCircleLabelList"/>
    <dgm:cxn modelId="{A3928C7D-B22B-406B-AFF4-515CCF34236D}" type="presParOf" srcId="{F50CFE74-C35C-4172-A432-1FB472D9A7CE}" destId="{EEB076E7-B9E0-48FB-9C78-E00F8CAFFB77}" srcOrd="1" destOrd="0" presId="urn:microsoft.com/office/officeart/2018/5/layout/IconCircleLabelList"/>
    <dgm:cxn modelId="{E1659742-1BF2-4694-9F9E-C939B102C4F7}" type="presParOf" srcId="{F50CFE74-C35C-4172-A432-1FB472D9A7CE}" destId="{6B76F26B-ED79-4F80-8EF5-BC4167EB05CA}" srcOrd="2" destOrd="0" presId="urn:microsoft.com/office/officeart/2018/5/layout/IconCircleLabelList"/>
    <dgm:cxn modelId="{A5B24068-D7A6-4B06-82A8-F2EF1D222ED9}" type="presParOf" srcId="{F50CFE74-C35C-4172-A432-1FB472D9A7CE}" destId="{9A04E87A-FD6D-40DE-A4AB-8721ADE133EC}" srcOrd="3" destOrd="0" presId="urn:microsoft.com/office/officeart/2018/5/layout/IconCircleLabelList"/>
    <dgm:cxn modelId="{FD44D2BC-8F59-4090-8BEC-6AC2221960F4}" type="presParOf" srcId="{1789224D-5D5C-4536-8E9A-EE48A95644DD}" destId="{0C741F31-C82A-4ADB-A644-6642F2418DBE}" srcOrd="13" destOrd="0" presId="urn:microsoft.com/office/officeart/2018/5/layout/IconCircleLabelList"/>
    <dgm:cxn modelId="{F45EC320-BE1F-4723-8703-A841D65200AE}" type="presParOf" srcId="{1789224D-5D5C-4536-8E9A-EE48A95644DD}" destId="{9505C280-148E-4939-A277-9DA225FF5145}" srcOrd="14" destOrd="0" presId="urn:microsoft.com/office/officeart/2018/5/layout/IconCircleLabelList"/>
    <dgm:cxn modelId="{915F12B3-F097-4A25-8084-3382E09F4448}" type="presParOf" srcId="{9505C280-148E-4939-A277-9DA225FF5145}" destId="{2021054A-B235-46E1-944A-6503A600BA26}" srcOrd="0" destOrd="0" presId="urn:microsoft.com/office/officeart/2018/5/layout/IconCircleLabelList"/>
    <dgm:cxn modelId="{99BEDE77-C0D9-41E1-BE76-D3E22724514B}" type="presParOf" srcId="{9505C280-148E-4939-A277-9DA225FF5145}" destId="{0F2A2E18-F968-4442-B7AE-061FEFDAC71B}" srcOrd="1" destOrd="0" presId="urn:microsoft.com/office/officeart/2018/5/layout/IconCircleLabelList"/>
    <dgm:cxn modelId="{9E525015-FACC-4074-91B5-18F2D78B9F9B}" type="presParOf" srcId="{9505C280-148E-4939-A277-9DA225FF5145}" destId="{B9D3F846-7CB2-4339-97AC-044B1CA60482}" srcOrd="2" destOrd="0" presId="urn:microsoft.com/office/officeart/2018/5/layout/IconCircleLabelList"/>
    <dgm:cxn modelId="{85CADB70-57DC-4C06-8921-B6D8348AAC5E}" type="presParOf" srcId="{9505C280-148E-4939-A277-9DA225FF5145}" destId="{F8084F29-7045-4F28-BA30-BB4A27E49565}" srcOrd="3" destOrd="0" presId="urn:microsoft.com/office/officeart/2018/5/layout/IconCircle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78C9D5-18A0-4354-BCB7-7E172B6BDC5A}" type="doc">
      <dgm:prSet loTypeId="urn:microsoft.com/office/officeart/2011/layout/RadialPictureList" loCatId="picture" qsTypeId="urn:microsoft.com/office/officeart/2005/8/quickstyle/3d2" qsCatId="3D" csTypeId="urn:microsoft.com/office/officeart/2005/8/colors/accent5_4" csCatId="accent5" phldr="1"/>
      <dgm:spPr/>
      <dgm:t>
        <a:bodyPr/>
        <a:lstStyle/>
        <a:p>
          <a:endParaRPr lang="en-ZA"/>
        </a:p>
      </dgm:t>
    </dgm:pt>
    <dgm:pt modelId="{21760D31-E041-4F5C-9259-F6874B53E912}">
      <dgm:prSet phldrT="[Text]" custT="1"/>
      <dgm:spPr/>
      <dgm:t>
        <a:bodyPr/>
        <a:lstStyle/>
        <a:p>
          <a:r>
            <a:rPr lang="en-ZA" sz="1800" dirty="0"/>
            <a:t>HTML</a:t>
          </a:r>
          <a:r>
            <a:rPr lang="en-ZA" sz="2200" dirty="0"/>
            <a:t>	</a:t>
          </a:r>
        </a:p>
      </dgm:t>
    </dgm:pt>
    <dgm:pt modelId="{FADEC345-D9D8-4409-B32C-528A2CFD933A}" type="parTrans" cxnId="{EEE26D3C-F41D-4CF2-8589-890DA4B7B8C3}">
      <dgm:prSet/>
      <dgm:spPr/>
      <dgm:t>
        <a:bodyPr/>
        <a:lstStyle/>
        <a:p>
          <a:endParaRPr lang="en-ZA"/>
        </a:p>
      </dgm:t>
    </dgm:pt>
    <dgm:pt modelId="{DFF728CA-8218-484E-AB0B-B6FF96FC3EDC}" type="sibTrans" cxnId="{EEE26D3C-F41D-4CF2-8589-890DA4B7B8C3}">
      <dgm:prSet/>
      <dgm:spPr/>
      <dgm:t>
        <a:bodyPr/>
        <a:lstStyle/>
        <a:p>
          <a:endParaRPr lang="en-ZA"/>
        </a:p>
      </dgm:t>
    </dgm:pt>
    <dgm:pt modelId="{2BE8A3F2-0728-4F90-B21F-9305439A2CA4}">
      <dgm:prSet/>
      <dgm:spPr/>
      <dgm:t>
        <a:bodyPr/>
        <a:lstStyle/>
        <a:p>
          <a:r>
            <a:rPr lang="en-ZA" dirty="0"/>
            <a:t>Frontend</a:t>
          </a:r>
        </a:p>
      </dgm:t>
    </dgm:pt>
    <dgm:pt modelId="{4AA4A0F9-759F-498C-A411-8181ED2D4290}" type="parTrans" cxnId="{0C0683A0-6DDC-4EA2-8E39-5B0BDFCE0750}">
      <dgm:prSet/>
      <dgm:spPr/>
      <dgm:t>
        <a:bodyPr/>
        <a:lstStyle/>
        <a:p>
          <a:endParaRPr lang="en-ZA"/>
        </a:p>
      </dgm:t>
    </dgm:pt>
    <dgm:pt modelId="{7EBE9C00-FBA4-4F77-8A82-3FC489A058D0}" type="sibTrans" cxnId="{0C0683A0-6DDC-4EA2-8E39-5B0BDFCE0750}">
      <dgm:prSet/>
      <dgm:spPr/>
      <dgm:t>
        <a:bodyPr/>
        <a:lstStyle/>
        <a:p>
          <a:endParaRPr lang="en-ZA"/>
        </a:p>
      </dgm:t>
    </dgm:pt>
    <dgm:pt modelId="{75EBFF60-2D50-410D-B28D-07090B3949C3}">
      <dgm:prSet custT="1"/>
      <dgm:spPr/>
      <dgm:t>
        <a:bodyPr/>
        <a:lstStyle/>
        <a:p>
          <a:r>
            <a:rPr lang="en-ZA" sz="1800" dirty="0"/>
            <a:t>CSS</a:t>
          </a:r>
          <a:br>
            <a:rPr lang="en-ZA" sz="1800" dirty="0"/>
          </a:br>
          <a:r>
            <a:rPr lang="en-ZA" sz="1800" dirty="0"/>
            <a:t>&amp;</a:t>
          </a:r>
          <a:br>
            <a:rPr lang="en-ZA" sz="1800" dirty="0"/>
          </a:br>
          <a:r>
            <a:rPr lang="en-ZA" sz="1800" dirty="0"/>
            <a:t>Bootstrap</a:t>
          </a:r>
        </a:p>
      </dgm:t>
    </dgm:pt>
    <dgm:pt modelId="{7859A9E1-9035-4FD6-A81C-E3F69AA7BC03}" type="parTrans" cxnId="{66FB3B60-C055-4F9D-876B-F3B0AFED32E8}">
      <dgm:prSet/>
      <dgm:spPr/>
      <dgm:t>
        <a:bodyPr/>
        <a:lstStyle/>
        <a:p>
          <a:endParaRPr lang="en-ZA"/>
        </a:p>
      </dgm:t>
    </dgm:pt>
    <dgm:pt modelId="{0DE4EC91-63E4-4F83-AD01-5E76B5321858}" type="sibTrans" cxnId="{66FB3B60-C055-4F9D-876B-F3B0AFED32E8}">
      <dgm:prSet/>
      <dgm:spPr/>
      <dgm:t>
        <a:bodyPr/>
        <a:lstStyle/>
        <a:p>
          <a:endParaRPr lang="en-ZA"/>
        </a:p>
      </dgm:t>
    </dgm:pt>
    <dgm:pt modelId="{F6C097F3-D91C-45FD-94E2-A454501BA0CC}">
      <dgm:prSet custT="1"/>
      <dgm:spPr/>
      <dgm:t>
        <a:bodyPr/>
        <a:lstStyle/>
        <a:p>
          <a:r>
            <a:rPr lang="en-ZA" sz="1800" dirty="0"/>
            <a:t>JS</a:t>
          </a:r>
        </a:p>
      </dgm:t>
    </dgm:pt>
    <dgm:pt modelId="{760EAC87-5FB8-4560-AC12-156CC9D4AD9F}" type="parTrans" cxnId="{92393967-0A6E-4C21-B8EF-B6EB20B59F11}">
      <dgm:prSet/>
      <dgm:spPr/>
      <dgm:t>
        <a:bodyPr/>
        <a:lstStyle/>
        <a:p>
          <a:endParaRPr lang="en-ZA"/>
        </a:p>
      </dgm:t>
    </dgm:pt>
    <dgm:pt modelId="{8C0E9E6D-C3A8-48F7-8EB6-CC28B819C9AE}" type="sibTrans" cxnId="{92393967-0A6E-4C21-B8EF-B6EB20B59F11}">
      <dgm:prSet/>
      <dgm:spPr/>
      <dgm:t>
        <a:bodyPr/>
        <a:lstStyle/>
        <a:p>
          <a:endParaRPr lang="en-ZA"/>
        </a:p>
      </dgm:t>
    </dgm:pt>
    <dgm:pt modelId="{50219D40-6005-4596-B3F2-6002E2DD9C50}" type="pres">
      <dgm:prSet presAssocID="{3C78C9D5-18A0-4354-BCB7-7E172B6BDC5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687B63A-F678-4B77-B13A-89B0D559E66A}" type="pres">
      <dgm:prSet presAssocID="{2BE8A3F2-0728-4F90-B21F-9305439A2CA4}" presName="Parent" presStyleLbl="node1" presStyleIdx="0" presStyleCnt="2">
        <dgm:presLayoutVars>
          <dgm:chMax val="4"/>
          <dgm:chPref val="3"/>
        </dgm:presLayoutVars>
      </dgm:prSet>
      <dgm:spPr/>
    </dgm:pt>
    <dgm:pt modelId="{009F0523-73E1-43E2-A1BE-2845B7A3947A}" type="pres">
      <dgm:prSet presAssocID="{21760D31-E041-4F5C-9259-F6874B53E912}" presName="Accent" presStyleLbl="node1" presStyleIdx="1" presStyleCnt="2"/>
      <dgm:spPr/>
    </dgm:pt>
    <dgm:pt modelId="{6C7AF48B-2BA1-41FD-AC2E-466F9A471BD3}" type="pres">
      <dgm:prSet presAssocID="{21760D31-E041-4F5C-9259-F6874B53E912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2F92BEA-E3C2-4EEB-903D-5EB6A8975371}" type="pres">
      <dgm:prSet presAssocID="{21760D31-E041-4F5C-9259-F6874B53E912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CF72088-2C13-42E6-AB9E-E74C4C813936}" type="pres">
      <dgm:prSet presAssocID="{75EBFF60-2D50-410D-B28D-07090B3949C3}" presName="Image2" presStyleCnt="0"/>
      <dgm:spPr/>
    </dgm:pt>
    <dgm:pt modelId="{DC139142-4B6D-4098-874E-C7731F7E38E0}" type="pres">
      <dgm:prSet presAssocID="{75EBFF60-2D50-410D-B28D-07090B3949C3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0" b="-20000"/>
          </a:stretch>
        </a:blipFill>
      </dgm:spPr>
    </dgm:pt>
    <dgm:pt modelId="{8CD3BD42-5D2C-496B-8AD0-6B4D0C2933E6}" type="pres">
      <dgm:prSet presAssocID="{75EBFF60-2D50-410D-B28D-07090B3949C3}" presName="Child2" presStyleLbl="revTx" presStyleIdx="1" presStyleCnt="3" custLinFactNeighborX="13072" custLinFactNeighborY="-7797">
        <dgm:presLayoutVars>
          <dgm:chMax val="0"/>
          <dgm:chPref val="0"/>
          <dgm:bulletEnabled val="1"/>
        </dgm:presLayoutVars>
      </dgm:prSet>
      <dgm:spPr/>
    </dgm:pt>
    <dgm:pt modelId="{D4FA0E55-B257-4F9C-951C-BE757A4EB271}" type="pres">
      <dgm:prSet presAssocID="{F6C097F3-D91C-45FD-94E2-A454501BA0CC}" presName="Image3" presStyleCnt="0"/>
      <dgm:spPr/>
    </dgm:pt>
    <dgm:pt modelId="{2B4A2384-CA6F-4B26-B82B-28C2F99A7316}" type="pres">
      <dgm:prSet presAssocID="{F6C097F3-D91C-45FD-94E2-A454501BA0CC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</dgm:spPr>
    </dgm:pt>
    <dgm:pt modelId="{B109AF08-D9BA-496E-878C-98DA58715810}" type="pres">
      <dgm:prSet presAssocID="{F6C097F3-D91C-45FD-94E2-A454501BA0CC}" presName="Child3" presStyleLbl="revTx" presStyleIdx="2" presStyleCnt="3" custLinFactNeighborX="10215" custLinFactNeighborY="-1119">
        <dgm:presLayoutVars>
          <dgm:chMax val="0"/>
          <dgm:chPref val="0"/>
          <dgm:bulletEnabled val="1"/>
        </dgm:presLayoutVars>
      </dgm:prSet>
      <dgm:spPr/>
    </dgm:pt>
  </dgm:ptLst>
  <dgm:cxnLst>
    <dgm:cxn modelId="{FE446100-5AF3-4E3D-B32D-0A7D3D8F7056}" type="presOf" srcId="{21760D31-E041-4F5C-9259-F6874B53E912}" destId="{82F92BEA-E3C2-4EEB-903D-5EB6A8975371}" srcOrd="0" destOrd="0" presId="urn:microsoft.com/office/officeart/2011/layout/RadialPictureList"/>
    <dgm:cxn modelId="{EEE26D3C-F41D-4CF2-8589-890DA4B7B8C3}" srcId="{2BE8A3F2-0728-4F90-B21F-9305439A2CA4}" destId="{21760D31-E041-4F5C-9259-F6874B53E912}" srcOrd="0" destOrd="0" parTransId="{FADEC345-D9D8-4409-B32C-528A2CFD933A}" sibTransId="{DFF728CA-8218-484E-AB0B-B6FF96FC3EDC}"/>
    <dgm:cxn modelId="{C90CED5B-77CA-4306-88F5-80F7CF240718}" type="presOf" srcId="{F6C097F3-D91C-45FD-94E2-A454501BA0CC}" destId="{B109AF08-D9BA-496E-878C-98DA58715810}" srcOrd="0" destOrd="0" presId="urn:microsoft.com/office/officeart/2011/layout/RadialPictureList"/>
    <dgm:cxn modelId="{66FB3B60-C055-4F9D-876B-F3B0AFED32E8}" srcId="{2BE8A3F2-0728-4F90-B21F-9305439A2CA4}" destId="{75EBFF60-2D50-410D-B28D-07090B3949C3}" srcOrd="1" destOrd="0" parTransId="{7859A9E1-9035-4FD6-A81C-E3F69AA7BC03}" sibTransId="{0DE4EC91-63E4-4F83-AD01-5E76B5321858}"/>
    <dgm:cxn modelId="{92393967-0A6E-4C21-B8EF-B6EB20B59F11}" srcId="{2BE8A3F2-0728-4F90-B21F-9305439A2CA4}" destId="{F6C097F3-D91C-45FD-94E2-A454501BA0CC}" srcOrd="2" destOrd="0" parTransId="{760EAC87-5FB8-4560-AC12-156CC9D4AD9F}" sibTransId="{8C0E9E6D-C3A8-48F7-8EB6-CC28B819C9AE}"/>
    <dgm:cxn modelId="{F3AECF78-F01E-4A7D-BB4F-CE3844434C58}" type="presOf" srcId="{2BE8A3F2-0728-4F90-B21F-9305439A2CA4}" destId="{8687B63A-F678-4B77-B13A-89B0D559E66A}" srcOrd="0" destOrd="0" presId="urn:microsoft.com/office/officeart/2011/layout/RadialPictureList"/>
    <dgm:cxn modelId="{653E3088-1AD8-4917-A5DF-C719FCAFE9CE}" type="presOf" srcId="{3C78C9D5-18A0-4354-BCB7-7E172B6BDC5A}" destId="{50219D40-6005-4596-B3F2-6002E2DD9C50}" srcOrd="0" destOrd="0" presId="urn:microsoft.com/office/officeart/2011/layout/RadialPictureList"/>
    <dgm:cxn modelId="{0C0683A0-6DDC-4EA2-8E39-5B0BDFCE0750}" srcId="{3C78C9D5-18A0-4354-BCB7-7E172B6BDC5A}" destId="{2BE8A3F2-0728-4F90-B21F-9305439A2CA4}" srcOrd="0" destOrd="0" parTransId="{4AA4A0F9-759F-498C-A411-8181ED2D4290}" sibTransId="{7EBE9C00-FBA4-4F77-8A82-3FC489A058D0}"/>
    <dgm:cxn modelId="{10A096A0-C9AA-4065-B420-0DDA9F0E7EC2}" type="presOf" srcId="{75EBFF60-2D50-410D-B28D-07090B3949C3}" destId="{8CD3BD42-5D2C-496B-8AD0-6B4D0C2933E6}" srcOrd="0" destOrd="0" presId="urn:microsoft.com/office/officeart/2011/layout/RadialPictureList"/>
    <dgm:cxn modelId="{23D8739F-B344-4AEA-A59D-4AF26A59A1EE}" type="presParOf" srcId="{50219D40-6005-4596-B3F2-6002E2DD9C50}" destId="{8687B63A-F678-4B77-B13A-89B0D559E66A}" srcOrd="0" destOrd="0" presId="urn:microsoft.com/office/officeart/2011/layout/RadialPictureList"/>
    <dgm:cxn modelId="{F56A2FA1-54EC-4AE9-8249-40076897AF34}" type="presParOf" srcId="{50219D40-6005-4596-B3F2-6002E2DD9C50}" destId="{009F0523-73E1-43E2-A1BE-2845B7A3947A}" srcOrd="1" destOrd="0" presId="urn:microsoft.com/office/officeart/2011/layout/RadialPictureList"/>
    <dgm:cxn modelId="{0DA197A4-86E3-40D1-9022-8F63563E5CCA}" type="presParOf" srcId="{50219D40-6005-4596-B3F2-6002E2DD9C50}" destId="{6C7AF48B-2BA1-41FD-AC2E-466F9A471BD3}" srcOrd="2" destOrd="0" presId="urn:microsoft.com/office/officeart/2011/layout/RadialPictureList"/>
    <dgm:cxn modelId="{4F4D8058-D108-48D8-B7C9-1CDDC2F7FB86}" type="presParOf" srcId="{50219D40-6005-4596-B3F2-6002E2DD9C50}" destId="{82F92BEA-E3C2-4EEB-903D-5EB6A8975371}" srcOrd="3" destOrd="0" presId="urn:microsoft.com/office/officeart/2011/layout/RadialPictureList"/>
    <dgm:cxn modelId="{EFC4796D-C985-4B38-93CE-A1F3548D0D30}" type="presParOf" srcId="{50219D40-6005-4596-B3F2-6002E2DD9C50}" destId="{5CF72088-2C13-42E6-AB9E-E74C4C813936}" srcOrd="4" destOrd="0" presId="urn:microsoft.com/office/officeart/2011/layout/RadialPictureList"/>
    <dgm:cxn modelId="{97DBB253-3E63-49B6-BC36-1348D296FC22}" type="presParOf" srcId="{5CF72088-2C13-42E6-AB9E-E74C4C813936}" destId="{DC139142-4B6D-4098-874E-C7731F7E38E0}" srcOrd="0" destOrd="0" presId="urn:microsoft.com/office/officeart/2011/layout/RadialPictureList"/>
    <dgm:cxn modelId="{E1D4DCC3-6F63-4FEC-9B8A-5843B55A3D41}" type="presParOf" srcId="{50219D40-6005-4596-B3F2-6002E2DD9C50}" destId="{8CD3BD42-5D2C-496B-8AD0-6B4D0C2933E6}" srcOrd="5" destOrd="0" presId="urn:microsoft.com/office/officeart/2011/layout/RadialPictureList"/>
    <dgm:cxn modelId="{2EB5E651-1CFF-48AE-81D8-251A351CB87B}" type="presParOf" srcId="{50219D40-6005-4596-B3F2-6002E2DD9C50}" destId="{D4FA0E55-B257-4F9C-951C-BE757A4EB271}" srcOrd="6" destOrd="0" presId="urn:microsoft.com/office/officeart/2011/layout/RadialPictureList"/>
    <dgm:cxn modelId="{8E28F6A7-A333-4D12-BC01-EE6468079F8D}" type="presParOf" srcId="{D4FA0E55-B257-4F9C-951C-BE757A4EB271}" destId="{2B4A2384-CA6F-4B26-B82B-28C2F99A7316}" srcOrd="0" destOrd="0" presId="urn:microsoft.com/office/officeart/2011/layout/RadialPictureList"/>
    <dgm:cxn modelId="{6DF3EE78-8F0C-430E-BE66-DC2DEB3EF6E0}" type="presParOf" srcId="{50219D40-6005-4596-B3F2-6002E2DD9C50}" destId="{B109AF08-D9BA-496E-878C-98DA58715810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931BFA-F7CB-46A8-940A-7F64CB7F3140}" type="doc">
      <dgm:prSet loTypeId="urn:microsoft.com/office/officeart/2011/layout/RadialPictureList" loCatId="picture" qsTypeId="urn:microsoft.com/office/officeart/2005/8/quickstyle/3d2" qsCatId="3D" csTypeId="urn:microsoft.com/office/officeart/2005/8/colors/accent2_4" csCatId="accent2" phldr="1"/>
      <dgm:spPr/>
      <dgm:t>
        <a:bodyPr/>
        <a:lstStyle/>
        <a:p>
          <a:endParaRPr lang="en-ZA"/>
        </a:p>
      </dgm:t>
    </dgm:pt>
    <dgm:pt modelId="{869D657E-2859-400C-953F-C94A25518B6D}">
      <dgm:prSet phldrT="[Text]"/>
      <dgm:spPr/>
      <dgm:t>
        <a:bodyPr/>
        <a:lstStyle/>
        <a:p>
          <a:r>
            <a:rPr lang="en-ZA" dirty="0"/>
            <a:t>Backend</a:t>
          </a:r>
        </a:p>
      </dgm:t>
    </dgm:pt>
    <dgm:pt modelId="{406DA8EB-23C1-41A7-8D1F-A234029BD682}" type="parTrans" cxnId="{7AF63F80-63B3-4991-8164-A0DA0DB6225E}">
      <dgm:prSet/>
      <dgm:spPr/>
      <dgm:t>
        <a:bodyPr/>
        <a:lstStyle/>
        <a:p>
          <a:endParaRPr lang="en-ZA"/>
        </a:p>
      </dgm:t>
    </dgm:pt>
    <dgm:pt modelId="{47229E71-0A58-4CE6-AE8A-766ED9976F19}" type="sibTrans" cxnId="{7AF63F80-63B3-4991-8164-A0DA0DB6225E}">
      <dgm:prSet/>
      <dgm:spPr/>
      <dgm:t>
        <a:bodyPr/>
        <a:lstStyle/>
        <a:p>
          <a:endParaRPr lang="en-ZA"/>
        </a:p>
      </dgm:t>
    </dgm:pt>
    <dgm:pt modelId="{94A1DBF3-9CC8-42EE-A4FF-9F3017E45E69}">
      <dgm:prSet phldrT="[Text]" custT="1"/>
      <dgm:spPr/>
      <dgm:t>
        <a:bodyPr/>
        <a:lstStyle/>
        <a:p>
          <a:r>
            <a:rPr lang="en-ZA" sz="1800" dirty="0"/>
            <a:t>Node.js &amp; Express.js</a:t>
          </a:r>
        </a:p>
      </dgm:t>
    </dgm:pt>
    <dgm:pt modelId="{734CB64F-5630-4705-89DA-53FD42E2E611}" type="parTrans" cxnId="{DA816A62-B2C1-4042-892D-68219FBBBA9B}">
      <dgm:prSet/>
      <dgm:spPr/>
      <dgm:t>
        <a:bodyPr/>
        <a:lstStyle/>
        <a:p>
          <a:endParaRPr lang="en-ZA"/>
        </a:p>
      </dgm:t>
    </dgm:pt>
    <dgm:pt modelId="{4E2B5607-C635-4743-9669-FCD614161619}" type="sibTrans" cxnId="{DA816A62-B2C1-4042-892D-68219FBBBA9B}">
      <dgm:prSet/>
      <dgm:spPr/>
      <dgm:t>
        <a:bodyPr/>
        <a:lstStyle/>
        <a:p>
          <a:endParaRPr lang="en-ZA"/>
        </a:p>
      </dgm:t>
    </dgm:pt>
    <dgm:pt modelId="{BB2EE518-CF1A-4E06-AB6F-4D177E2C2496}">
      <dgm:prSet phldrT="[Text]" custT="1"/>
      <dgm:spPr/>
      <dgm:t>
        <a:bodyPr/>
        <a:lstStyle/>
        <a:p>
          <a:r>
            <a:rPr lang="en-ZA" sz="1800" dirty="0" err="1"/>
            <a:t>mongoDB</a:t>
          </a:r>
          <a:endParaRPr lang="en-ZA" sz="1800" dirty="0"/>
        </a:p>
      </dgm:t>
    </dgm:pt>
    <dgm:pt modelId="{D28F1DC4-F521-4FC3-B4D4-E76998BFEC19}" type="parTrans" cxnId="{8F339CAE-0581-4F11-A8FB-F5A629134F55}">
      <dgm:prSet/>
      <dgm:spPr/>
      <dgm:t>
        <a:bodyPr/>
        <a:lstStyle/>
        <a:p>
          <a:endParaRPr lang="en-ZA"/>
        </a:p>
      </dgm:t>
    </dgm:pt>
    <dgm:pt modelId="{FD92834D-56D0-44AA-AAC4-A86F82BF1C03}" type="sibTrans" cxnId="{8F339CAE-0581-4F11-A8FB-F5A629134F55}">
      <dgm:prSet/>
      <dgm:spPr/>
      <dgm:t>
        <a:bodyPr/>
        <a:lstStyle/>
        <a:p>
          <a:endParaRPr lang="en-ZA"/>
        </a:p>
      </dgm:t>
    </dgm:pt>
    <dgm:pt modelId="{59E0AB10-C516-40BB-AB16-A600D36A14BD}">
      <dgm:prSet phldrT="[Text]" custT="1"/>
      <dgm:spPr/>
      <dgm:t>
        <a:bodyPr/>
        <a:lstStyle/>
        <a:p>
          <a:r>
            <a:rPr lang="en-ZA" sz="1800" dirty="0"/>
            <a:t>SendGrid</a:t>
          </a:r>
        </a:p>
      </dgm:t>
    </dgm:pt>
    <dgm:pt modelId="{C5D2D404-4858-4F75-AF18-4D31F5DCFF68}" type="parTrans" cxnId="{1FEC2743-8094-4259-B1E9-617261FDBDDC}">
      <dgm:prSet/>
      <dgm:spPr/>
      <dgm:t>
        <a:bodyPr/>
        <a:lstStyle/>
        <a:p>
          <a:endParaRPr lang="en-ZA"/>
        </a:p>
      </dgm:t>
    </dgm:pt>
    <dgm:pt modelId="{1DAB31E7-D0C6-42EA-9A34-57B805FB7C9B}" type="sibTrans" cxnId="{1FEC2743-8094-4259-B1E9-617261FDBDDC}">
      <dgm:prSet/>
      <dgm:spPr/>
      <dgm:t>
        <a:bodyPr/>
        <a:lstStyle/>
        <a:p>
          <a:endParaRPr lang="en-ZA"/>
        </a:p>
      </dgm:t>
    </dgm:pt>
    <dgm:pt modelId="{C01B0889-80E1-4665-B96B-4543AFBD9BB9}" type="pres">
      <dgm:prSet presAssocID="{74931BFA-F7CB-46A8-940A-7F64CB7F3140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1DDFE67D-B4FB-4E0A-8C46-D4D919946DC4}" type="pres">
      <dgm:prSet presAssocID="{869D657E-2859-400C-953F-C94A25518B6D}" presName="Parent" presStyleLbl="node1" presStyleIdx="0" presStyleCnt="2">
        <dgm:presLayoutVars>
          <dgm:chMax val="4"/>
          <dgm:chPref val="3"/>
        </dgm:presLayoutVars>
      </dgm:prSet>
      <dgm:spPr/>
    </dgm:pt>
    <dgm:pt modelId="{EED7B207-3BB2-4C6C-B54F-4345780B5B51}" type="pres">
      <dgm:prSet presAssocID="{94A1DBF3-9CC8-42EE-A4FF-9F3017E45E69}" presName="Accent" presStyleLbl="node1" presStyleIdx="1" presStyleCnt="2"/>
      <dgm:spPr/>
    </dgm:pt>
    <dgm:pt modelId="{EEBBB0FF-22E0-4270-A225-91161455669E}" type="pres">
      <dgm:prSet presAssocID="{94A1DBF3-9CC8-42EE-A4FF-9F3017E45E6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9000" b="-9000"/>
          </a:stretch>
        </a:blipFill>
      </dgm:spPr>
    </dgm:pt>
    <dgm:pt modelId="{5ABC4DEB-52F8-414B-BD5A-7E8C6DC13B9B}" type="pres">
      <dgm:prSet presAssocID="{94A1DBF3-9CC8-42EE-A4FF-9F3017E45E69}" presName="Child1" presStyleLbl="revTx" presStyleIdx="0" presStyleCnt="3" custLinFactNeighborX="6191" custLinFactNeighborY="5030">
        <dgm:presLayoutVars>
          <dgm:chMax val="0"/>
          <dgm:chPref val="0"/>
          <dgm:bulletEnabled val="1"/>
        </dgm:presLayoutVars>
      </dgm:prSet>
      <dgm:spPr/>
    </dgm:pt>
    <dgm:pt modelId="{B50EB973-BEAB-46D5-815E-7B9C601C8C9C}" type="pres">
      <dgm:prSet presAssocID="{BB2EE518-CF1A-4E06-AB6F-4D177E2C2496}" presName="Image2" presStyleCnt="0"/>
      <dgm:spPr/>
    </dgm:pt>
    <dgm:pt modelId="{877CBB66-4517-4877-9A61-301664C141B6}" type="pres">
      <dgm:prSet presAssocID="{BB2EE518-CF1A-4E06-AB6F-4D177E2C2496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AE9879F4-0633-46C9-A9DB-092116C26DBE}" type="pres">
      <dgm:prSet presAssocID="{BB2EE518-CF1A-4E06-AB6F-4D177E2C2496}" presName="Child2" presStyleLbl="revTx" presStyleIdx="1" presStyleCnt="3" custLinFactNeighborX="9709" custLinFactNeighborY="-567">
        <dgm:presLayoutVars>
          <dgm:chMax val="0"/>
          <dgm:chPref val="0"/>
          <dgm:bulletEnabled val="1"/>
        </dgm:presLayoutVars>
      </dgm:prSet>
      <dgm:spPr/>
    </dgm:pt>
    <dgm:pt modelId="{636AC86A-961D-4B19-8915-EE9339D8EF93}" type="pres">
      <dgm:prSet presAssocID="{59E0AB10-C516-40BB-AB16-A600D36A14BD}" presName="Image3" presStyleCnt="0"/>
      <dgm:spPr/>
    </dgm:pt>
    <dgm:pt modelId="{1B118515-FFD8-4286-9F5A-AC7572ACA3FE}" type="pres">
      <dgm:prSet presAssocID="{59E0AB10-C516-40BB-AB16-A600D36A14BD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7000" r="-67000"/>
          </a:stretch>
        </a:blipFill>
      </dgm:spPr>
    </dgm:pt>
    <dgm:pt modelId="{F2D4179A-D513-4C75-8C66-B7FA87EBA84C}" type="pres">
      <dgm:prSet presAssocID="{59E0AB10-C516-40BB-AB16-A600D36A14BD}" presName="Child3" presStyleLbl="revTx" presStyleIdx="2" presStyleCnt="3" custLinFactNeighborX="6191" custLinFactNeighborY="1119">
        <dgm:presLayoutVars>
          <dgm:chMax val="0"/>
          <dgm:chPref val="0"/>
          <dgm:bulletEnabled val="1"/>
        </dgm:presLayoutVars>
      </dgm:prSet>
      <dgm:spPr/>
    </dgm:pt>
  </dgm:ptLst>
  <dgm:cxnLst>
    <dgm:cxn modelId="{DA816A62-B2C1-4042-892D-68219FBBBA9B}" srcId="{869D657E-2859-400C-953F-C94A25518B6D}" destId="{94A1DBF3-9CC8-42EE-A4FF-9F3017E45E69}" srcOrd="0" destOrd="0" parTransId="{734CB64F-5630-4705-89DA-53FD42E2E611}" sibTransId="{4E2B5607-C635-4743-9669-FCD614161619}"/>
    <dgm:cxn modelId="{1FEC2743-8094-4259-B1E9-617261FDBDDC}" srcId="{869D657E-2859-400C-953F-C94A25518B6D}" destId="{59E0AB10-C516-40BB-AB16-A600D36A14BD}" srcOrd="2" destOrd="0" parTransId="{C5D2D404-4858-4F75-AF18-4D31F5DCFF68}" sibTransId="{1DAB31E7-D0C6-42EA-9A34-57B805FB7C9B}"/>
    <dgm:cxn modelId="{3E1EE956-2C95-4211-B710-1F4C4A3A6F8E}" type="presOf" srcId="{59E0AB10-C516-40BB-AB16-A600D36A14BD}" destId="{F2D4179A-D513-4C75-8C66-B7FA87EBA84C}" srcOrd="0" destOrd="0" presId="urn:microsoft.com/office/officeart/2011/layout/RadialPictureList"/>
    <dgm:cxn modelId="{AAC09E7C-D255-43F3-A115-06206371FCAB}" type="presOf" srcId="{869D657E-2859-400C-953F-C94A25518B6D}" destId="{1DDFE67D-B4FB-4E0A-8C46-D4D919946DC4}" srcOrd="0" destOrd="0" presId="urn:microsoft.com/office/officeart/2011/layout/RadialPictureList"/>
    <dgm:cxn modelId="{7AF63F80-63B3-4991-8164-A0DA0DB6225E}" srcId="{74931BFA-F7CB-46A8-940A-7F64CB7F3140}" destId="{869D657E-2859-400C-953F-C94A25518B6D}" srcOrd="0" destOrd="0" parTransId="{406DA8EB-23C1-41A7-8D1F-A234029BD682}" sibTransId="{47229E71-0A58-4CE6-AE8A-766ED9976F19}"/>
    <dgm:cxn modelId="{8F339CAE-0581-4F11-A8FB-F5A629134F55}" srcId="{869D657E-2859-400C-953F-C94A25518B6D}" destId="{BB2EE518-CF1A-4E06-AB6F-4D177E2C2496}" srcOrd="1" destOrd="0" parTransId="{D28F1DC4-F521-4FC3-B4D4-E76998BFEC19}" sibTransId="{FD92834D-56D0-44AA-AAC4-A86F82BF1C03}"/>
    <dgm:cxn modelId="{C96D5DD0-05D1-457A-9D6D-F57590834751}" type="presOf" srcId="{74931BFA-F7CB-46A8-940A-7F64CB7F3140}" destId="{C01B0889-80E1-4665-B96B-4543AFBD9BB9}" srcOrd="0" destOrd="0" presId="urn:microsoft.com/office/officeart/2011/layout/RadialPictureList"/>
    <dgm:cxn modelId="{D3E25CD2-6865-44B4-9738-694D73CA1367}" type="presOf" srcId="{94A1DBF3-9CC8-42EE-A4FF-9F3017E45E69}" destId="{5ABC4DEB-52F8-414B-BD5A-7E8C6DC13B9B}" srcOrd="0" destOrd="0" presId="urn:microsoft.com/office/officeart/2011/layout/RadialPictureList"/>
    <dgm:cxn modelId="{DB2576FB-D17E-4CF8-B0AE-D8424D6FD57D}" type="presOf" srcId="{BB2EE518-CF1A-4E06-AB6F-4D177E2C2496}" destId="{AE9879F4-0633-46C9-A9DB-092116C26DBE}" srcOrd="0" destOrd="0" presId="urn:microsoft.com/office/officeart/2011/layout/RadialPictureList"/>
    <dgm:cxn modelId="{8601BF76-F843-46AA-B9E9-F663D3F663FE}" type="presParOf" srcId="{C01B0889-80E1-4665-B96B-4543AFBD9BB9}" destId="{1DDFE67D-B4FB-4E0A-8C46-D4D919946DC4}" srcOrd="0" destOrd="0" presId="urn:microsoft.com/office/officeart/2011/layout/RadialPictureList"/>
    <dgm:cxn modelId="{27D36C01-7E92-4B14-AFAE-CA99E8C6399B}" type="presParOf" srcId="{C01B0889-80E1-4665-B96B-4543AFBD9BB9}" destId="{EED7B207-3BB2-4C6C-B54F-4345780B5B51}" srcOrd="1" destOrd="0" presId="urn:microsoft.com/office/officeart/2011/layout/RadialPictureList"/>
    <dgm:cxn modelId="{9154E6C7-560E-4CC0-ACCE-D23CC9F74471}" type="presParOf" srcId="{C01B0889-80E1-4665-B96B-4543AFBD9BB9}" destId="{EEBBB0FF-22E0-4270-A225-91161455669E}" srcOrd="2" destOrd="0" presId="urn:microsoft.com/office/officeart/2011/layout/RadialPictureList"/>
    <dgm:cxn modelId="{A40F4044-15F9-40FD-B279-8EAACF38040B}" type="presParOf" srcId="{C01B0889-80E1-4665-B96B-4543AFBD9BB9}" destId="{5ABC4DEB-52F8-414B-BD5A-7E8C6DC13B9B}" srcOrd="3" destOrd="0" presId="urn:microsoft.com/office/officeart/2011/layout/RadialPictureList"/>
    <dgm:cxn modelId="{F5E4BD03-45E1-49EB-8318-5F7D62F06568}" type="presParOf" srcId="{C01B0889-80E1-4665-B96B-4543AFBD9BB9}" destId="{B50EB973-BEAB-46D5-815E-7B9C601C8C9C}" srcOrd="4" destOrd="0" presId="urn:microsoft.com/office/officeart/2011/layout/RadialPictureList"/>
    <dgm:cxn modelId="{8B4B31AD-E558-4919-A89D-A29AB6FEE5FD}" type="presParOf" srcId="{B50EB973-BEAB-46D5-815E-7B9C601C8C9C}" destId="{877CBB66-4517-4877-9A61-301664C141B6}" srcOrd="0" destOrd="0" presId="urn:microsoft.com/office/officeart/2011/layout/RadialPictureList"/>
    <dgm:cxn modelId="{2CAF0F33-8C54-4B2F-9743-BDE23732BB74}" type="presParOf" srcId="{C01B0889-80E1-4665-B96B-4543AFBD9BB9}" destId="{AE9879F4-0633-46C9-A9DB-092116C26DBE}" srcOrd="5" destOrd="0" presId="urn:microsoft.com/office/officeart/2011/layout/RadialPictureList"/>
    <dgm:cxn modelId="{8A5B35E0-18AE-42DA-A3B8-66991BFDED8B}" type="presParOf" srcId="{C01B0889-80E1-4665-B96B-4543AFBD9BB9}" destId="{636AC86A-961D-4B19-8915-EE9339D8EF93}" srcOrd="6" destOrd="0" presId="urn:microsoft.com/office/officeart/2011/layout/RadialPictureList"/>
    <dgm:cxn modelId="{8BD6FDF7-9B1A-4709-94E3-F059E689373D}" type="presParOf" srcId="{636AC86A-961D-4B19-8915-EE9339D8EF93}" destId="{1B118515-FFD8-4286-9F5A-AC7572ACA3FE}" srcOrd="0" destOrd="0" presId="urn:microsoft.com/office/officeart/2011/layout/RadialPictureList"/>
    <dgm:cxn modelId="{0AF7D880-BB44-4D68-8DA4-BB622D0A57C3}" type="presParOf" srcId="{C01B0889-80E1-4665-B96B-4543AFBD9BB9}" destId="{F2D4179A-D513-4C75-8C66-B7FA87EBA84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9DCDD-4C66-4378-985F-F3BFB81C17E9}">
      <dsp:nvSpPr>
        <dsp:cNvPr id="0" name=""/>
        <dsp:cNvSpPr/>
      </dsp:nvSpPr>
      <dsp:spPr>
        <a:xfrm>
          <a:off x="467125" y="2722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29849AD-5BEB-4B4A-80B8-D32714F05AF6}">
      <dsp:nvSpPr>
        <dsp:cNvPr id="0" name=""/>
        <dsp:cNvSpPr/>
      </dsp:nvSpPr>
      <dsp:spPr>
        <a:xfrm>
          <a:off x="631657" y="167253"/>
          <a:ext cx="442968" cy="4429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A786D7-8500-4615-8BD7-34D068613F4D}">
      <dsp:nvSpPr>
        <dsp:cNvPr id="0" name=""/>
        <dsp:cNvSpPr/>
      </dsp:nvSpPr>
      <dsp:spPr>
        <a:xfrm>
          <a:off x="220329" y="1015222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400" b="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Comprehensive eye-testing tools</a:t>
          </a:r>
          <a:endParaRPr lang="en-US" sz="1400" b="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20329" y="1015222"/>
        <a:ext cx="1265625" cy="506250"/>
      </dsp:txXfrm>
    </dsp:sp>
    <dsp:sp modelId="{DD273CAD-70B2-486A-A39D-E25F1E2A05B9}">
      <dsp:nvSpPr>
        <dsp:cNvPr id="0" name=""/>
        <dsp:cNvSpPr/>
      </dsp:nvSpPr>
      <dsp:spPr>
        <a:xfrm>
          <a:off x="1954235" y="2722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C6F234A-D45B-4017-B41E-045283D90B32}">
      <dsp:nvSpPr>
        <dsp:cNvPr id="0" name=""/>
        <dsp:cNvSpPr/>
      </dsp:nvSpPr>
      <dsp:spPr>
        <a:xfrm>
          <a:off x="2118766" y="167253"/>
          <a:ext cx="442968" cy="442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E4D7FA-78B9-4D40-8DCC-987155E44759}">
      <dsp:nvSpPr>
        <dsp:cNvPr id="0" name=""/>
        <dsp:cNvSpPr/>
      </dsp:nvSpPr>
      <dsp:spPr>
        <a:xfrm>
          <a:off x="1707438" y="1015222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Scalability</a:t>
          </a:r>
        </a:p>
      </dsp:txBody>
      <dsp:txXfrm>
        <a:off x="1707438" y="1015222"/>
        <a:ext cx="1265625" cy="506250"/>
      </dsp:txXfrm>
    </dsp:sp>
    <dsp:sp modelId="{88B4E951-6466-4D77-BDF3-B00E45F24F51}">
      <dsp:nvSpPr>
        <dsp:cNvPr id="0" name=""/>
        <dsp:cNvSpPr/>
      </dsp:nvSpPr>
      <dsp:spPr>
        <a:xfrm>
          <a:off x="3441344" y="2722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44ADDAC-48BF-4450-B062-4DE5E547C5B1}">
      <dsp:nvSpPr>
        <dsp:cNvPr id="0" name=""/>
        <dsp:cNvSpPr/>
      </dsp:nvSpPr>
      <dsp:spPr>
        <a:xfrm>
          <a:off x="3605876" y="167253"/>
          <a:ext cx="442968" cy="4429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1B4DFC-CF50-4069-BFF8-3BA3997AE777}">
      <dsp:nvSpPr>
        <dsp:cNvPr id="0" name=""/>
        <dsp:cNvSpPr/>
      </dsp:nvSpPr>
      <dsp:spPr>
        <a:xfrm>
          <a:off x="3194547" y="1015222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Educational resource</a:t>
          </a:r>
        </a:p>
      </dsp:txBody>
      <dsp:txXfrm>
        <a:off x="3194547" y="1015222"/>
        <a:ext cx="1265625" cy="506250"/>
      </dsp:txXfrm>
    </dsp:sp>
    <dsp:sp modelId="{BF53C4D5-FA70-47C0-A3BE-87E6FAF7B7E2}">
      <dsp:nvSpPr>
        <dsp:cNvPr id="0" name=""/>
        <dsp:cNvSpPr/>
      </dsp:nvSpPr>
      <dsp:spPr>
        <a:xfrm>
          <a:off x="467125" y="1837878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CEE9CB3-F43E-4B4E-8A26-87A89904809E}">
      <dsp:nvSpPr>
        <dsp:cNvPr id="0" name=""/>
        <dsp:cNvSpPr/>
      </dsp:nvSpPr>
      <dsp:spPr>
        <a:xfrm>
          <a:off x="631657" y="2002409"/>
          <a:ext cx="442968" cy="4429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81810E-24CC-4B36-B42F-4AAB90D9DE30}">
      <dsp:nvSpPr>
        <dsp:cNvPr id="0" name=""/>
        <dsp:cNvSpPr/>
      </dsp:nvSpPr>
      <dsp:spPr>
        <a:xfrm>
          <a:off x="220329" y="285037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 management		</a:t>
          </a:r>
        </a:p>
      </dsp:txBody>
      <dsp:txXfrm>
        <a:off x="220329" y="2850378"/>
        <a:ext cx="1265625" cy="506250"/>
      </dsp:txXfrm>
    </dsp:sp>
    <dsp:sp modelId="{DF3760F1-E2F1-46FC-8054-9CA56D69B368}">
      <dsp:nvSpPr>
        <dsp:cNvPr id="0" name=""/>
        <dsp:cNvSpPr/>
      </dsp:nvSpPr>
      <dsp:spPr>
        <a:xfrm>
          <a:off x="1954235" y="1837878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86910AC-45B8-4E8E-9274-5CD9494E303F}">
      <dsp:nvSpPr>
        <dsp:cNvPr id="0" name=""/>
        <dsp:cNvSpPr/>
      </dsp:nvSpPr>
      <dsp:spPr>
        <a:xfrm>
          <a:off x="2168007" y="2038228"/>
          <a:ext cx="442968" cy="44296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C4C5B3-376E-4A81-BFD9-24F7FFF39AAF}">
      <dsp:nvSpPr>
        <dsp:cNvPr id="0" name=""/>
        <dsp:cNvSpPr/>
      </dsp:nvSpPr>
      <dsp:spPr>
        <a:xfrm>
          <a:off x="1707438" y="285037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ZA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707438" y="2850378"/>
        <a:ext cx="1265625" cy="506250"/>
      </dsp:txXfrm>
    </dsp:sp>
    <dsp:sp modelId="{22540173-DA52-427C-B476-CF3C8838D4F7}">
      <dsp:nvSpPr>
        <dsp:cNvPr id="0" name=""/>
        <dsp:cNvSpPr/>
      </dsp:nvSpPr>
      <dsp:spPr>
        <a:xfrm>
          <a:off x="3441344" y="1837878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74D03E2-EB00-481F-900F-800FCAC5F698}">
      <dsp:nvSpPr>
        <dsp:cNvPr id="0" name=""/>
        <dsp:cNvSpPr/>
      </dsp:nvSpPr>
      <dsp:spPr>
        <a:xfrm>
          <a:off x="3605876" y="2002409"/>
          <a:ext cx="442968" cy="4429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74CA7-3CA8-4444-9383-694101B3344D}">
      <dsp:nvSpPr>
        <dsp:cNvPr id="0" name=""/>
        <dsp:cNvSpPr/>
      </dsp:nvSpPr>
      <dsp:spPr>
        <a:xfrm>
          <a:off x="3194547" y="285037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Secure</a:t>
          </a:r>
          <a:r>
            <a:rPr lang="en-US" sz="1400" kern="1200" baseline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access</a:t>
          </a:r>
          <a:endParaRPr lang="en-US" sz="1400" kern="120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3194547" y="2850378"/>
        <a:ext cx="1265625" cy="506250"/>
      </dsp:txXfrm>
    </dsp:sp>
    <dsp:sp modelId="{97A839DF-5C74-4E9F-8BBD-F08EB8CE16EA}">
      <dsp:nvSpPr>
        <dsp:cNvPr id="0" name=""/>
        <dsp:cNvSpPr/>
      </dsp:nvSpPr>
      <dsp:spPr>
        <a:xfrm>
          <a:off x="1982511" y="1820970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EB076E7-B9E0-48FB-9C78-E00F8CAFFB77}">
      <dsp:nvSpPr>
        <dsp:cNvPr id="0" name=""/>
        <dsp:cNvSpPr/>
      </dsp:nvSpPr>
      <dsp:spPr>
        <a:xfrm>
          <a:off x="2147350" y="1988623"/>
          <a:ext cx="442968" cy="4429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04E87A-FD6D-40DE-A4AB-8721ADE133EC}">
      <dsp:nvSpPr>
        <dsp:cNvPr id="0" name=""/>
        <dsp:cNvSpPr/>
      </dsp:nvSpPr>
      <dsp:spPr>
        <a:xfrm>
          <a:off x="1736016" y="2836593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User-friendly interface</a:t>
          </a:r>
        </a:p>
      </dsp:txBody>
      <dsp:txXfrm>
        <a:off x="1736016" y="2836593"/>
        <a:ext cx="1265625" cy="506250"/>
      </dsp:txXfrm>
    </dsp:sp>
    <dsp:sp modelId="{2021054A-B235-46E1-944A-6503A600BA26}">
      <dsp:nvSpPr>
        <dsp:cNvPr id="0" name=""/>
        <dsp:cNvSpPr/>
      </dsp:nvSpPr>
      <dsp:spPr>
        <a:xfrm>
          <a:off x="2003471" y="3624759"/>
          <a:ext cx="772031" cy="772031"/>
        </a:xfrm>
        <a:prstGeom prst="ellipse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2A2E18-F968-4442-B7AE-061FEFDAC71B}">
      <dsp:nvSpPr>
        <dsp:cNvPr id="0" name=""/>
        <dsp:cNvSpPr/>
      </dsp:nvSpPr>
      <dsp:spPr>
        <a:xfrm>
          <a:off x="2168003" y="3789291"/>
          <a:ext cx="442968" cy="44296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084F29-7045-4F28-BA30-BB4A27E49565}">
      <dsp:nvSpPr>
        <dsp:cNvPr id="0" name=""/>
        <dsp:cNvSpPr/>
      </dsp:nvSpPr>
      <dsp:spPr>
        <a:xfrm>
          <a:off x="1756671" y="463725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Time efficiency</a:t>
          </a:r>
          <a:endParaRPr lang="en-US" sz="1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756671" y="4637258"/>
        <a:ext cx="1265625" cy="506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7B63A-F678-4B77-B13A-89B0D559E66A}">
      <dsp:nvSpPr>
        <dsp:cNvPr id="0" name=""/>
        <dsp:cNvSpPr/>
      </dsp:nvSpPr>
      <dsp:spPr>
        <a:xfrm>
          <a:off x="1024209" y="952560"/>
          <a:ext cx="1713155" cy="1713240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Frontend</a:t>
          </a:r>
        </a:p>
      </dsp:txBody>
      <dsp:txXfrm>
        <a:off x="1275095" y="1203458"/>
        <a:ext cx="1211383" cy="1211444"/>
      </dsp:txXfrm>
    </dsp:sp>
    <dsp:sp modelId="{009F0523-73E1-43E2-A1BE-2845B7A3947A}">
      <dsp:nvSpPr>
        <dsp:cNvPr id="0" name=""/>
        <dsp:cNvSpPr/>
      </dsp:nvSpPr>
      <dsp:spPr>
        <a:xfrm>
          <a:off x="140759" y="0"/>
          <a:ext cx="3453438" cy="3600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5">
                <a:shade val="50000"/>
                <a:hueOff val="-433611"/>
                <a:satOff val="13475"/>
                <a:lumOff val="4099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shade val="50000"/>
                <a:hueOff val="-433611"/>
                <a:satOff val="13475"/>
                <a:lumOff val="4099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7AF48B-2BA1-41FD-AC2E-466F9A471BD3}">
      <dsp:nvSpPr>
        <dsp:cNvPr id="0" name=""/>
        <dsp:cNvSpPr/>
      </dsp:nvSpPr>
      <dsp:spPr>
        <a:xfrm>
          <a:off x="2683620" y="303480"/>
          <a:ext cx="917743" cy="918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92BEA-E3C2-4EEB-903D-5EB6A8975371}">
      <dsp:nvSpPr>
        <dsp:cNvPr id="0" name=""/>
        <dsp:cNvSpPr/>
      </dsp:nvSpPr>
      <dsp:spPr>
        <a:xfrm>
          <a:off x="3670975" y="318240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/>
            <a:t>HTML</a:t>
          </a:r>
          <a:r>
            <a:rPr lang="en-ZA" sz="2200" kern="1200" dirty="0"/>
            <a:t>	</a:t>
          </a:r>
        </a:p>
      </dsp:txBody>
      <dsp:txXfrm>
        <a:off x="3670975" y="318240"/>
        <a:ext cx="1228435" cy="888480"/>
      </dsp:txXfrm>
    </dsp:sp>
    <dsp:sp modelId="{DC139142-4B6D-4098-874E-C7731F7E38E0}">
      <dsp:nvSpPr>
        <dsp:cNvPr id="0" name=""/>
        <dsp:cNvSpPr/>
      </dsp:nvSpPr>
      <dsp:spPr>
        <a:xfrm>
          <a:off x="3038331" y="1347840"/>
          <a:ext cx="917743" cy="918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3BD42-5D2C-496B-8AD0-6B4D0C2933E6}">
      <dsp:nvSpPr>
        <dsp:cNvPr id="0" name=""/>
        <dsp:cNvSpPr/>
      </dsp:nvSpPr>
      <dsp:spPr>
        <a:xfrm>
          <a:off x="4171564" y="1291525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/>
            <a:t>CSS</a:t>
          </a:r>
          <a:br>
            <a:rPr lang="en-ZA" sz="1800" kern="1200" dirty="0"/>
          </a:br>
          <a:r>
            <a:rPr lang="en-ZA" sz="1800" kern="1200" dirty="0"/>
            <a:t>&amp;</a:t>
          </a:r>
          <a:br>
            <a:rPr lang="en-ZA" sz="1800" kern="1200" dirty="0"/>
          </a:br>
          <a:r>
            <a:rPr lang="en-ZA" sz="1800" kern="1200" dirty="0"/>
            <a:t>Bootstrap</a:t>
          </a:r>
        </a:p>
      </dsp:txBody>
      <dsp:txXfrm>
        <a:off x="4171564" y="1291525"/>
        <a:ext cx="1228435" cy="888480"/>
      </dsp:txXfrm>
    </dsp:sp>
    <dsp:sp modelId="{2B4A2384-CA6F-4B26-B82B-28C2F99A7316}">
      <dsp:nvSpPr>
        <dsp:cNvPr id="0" name=""/>
        <dsp:cNvSpPr/>
      </dsp:nvSpPr>
      <dsp:spPr>
        <a:xfrm>
          <a:off x="2683620" y="2406960"/>
          <a:ext cx="917743" cy="9180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9AF08-D9BA-496E-878C-98DA58715810}">
      <dsp:nvSpPr>
        <dsp:cNvPr id="0" name=""/>
        <dsp:cNvSpPr/>
      </dsp:nvSpPr>
      <dsp:spPr>
        <a:xfrm>
          <a:off x="3796460" y="2415737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/>
            <a:t>JS</a:t>
          </a:r>
        </a:p>
      </dsp:txBody>
      <dsp:txXfrm>
        <a:off x="3796460" y="2415737"/>
        <a:ext cx="1228435" cy="888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FE67D-B4FB-4E0A-8C46-D4D919946DC4}">
      <dsp:nvSpPr>
        <dsp:cNvPr id="0" name=""/>
        <dsp:cNvSpPr/>
      </dsp:nvSpPr>
      <dsp:spPr>
        <a:xfrm>
          <a:off x="1024209" y="952560"/>
          <a:ext cx="1713155" cy="1713240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Backend</a:t>
          </a:r>
        </a:p>
      </dsp:txBody>
      <dsp:txXfrm>
        <a:off x="1275095" y="1203458"/>
        <a:ext cx="1211383" cy="1211444"/>
      </dsp:txXfrm>
    </dsp:sp>
    <dsp:sp modelId="{EED7B207-3BB2-4C6C-B54F-4345780B5B51}">
      <dsp:nvSpPr>
        <dsp:cNvPr id="0" name=""/>
        <dsp:cNvSpPr/>
      </dsp:nvSpPr>
      <dsp:spPr>
        <a:xfrm>
          <a:off x="140759" y="0"/>
          <a:ext cx="3453438" cy="3600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2">
                <a:shade val="50000"/>
                <a:hueOff val="302422"/>
                <a:satOff val="12269"/>
                <a:lumOff val="4318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50000"/>
                <a:hueOff val="302422"/>
                <a:satOff val="12269"/>
                <a:lumOff val="4318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BBB0FF-22E0-4270-A225-91161455669E}">
      <dsp:nvSpPr>
        <dsp:cNvPr id="0" name=""/>
        <dsp:cNvSpPr/>
      </dsp:nvSpPr>
      <dsp:spPr>
        <a:xfrm>
          <a:off x="2683620" y="303480"/>
          <a:ext cx="917743" cy="918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C4DEB-52F8-414B-BD5A-7E8C6DC13B9B}">
      <dsp:nvSpPr>
        <dsp:cNvPr id="0" name=""/>
        <dsp:cNvSpPr/>
      </dsp:nvSpPr>
      <dsp:spPr>
        <a:xfrm>
          <a:off x="3747028" y="362930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/>
            <a:t>Node.js &amp; Express.js</a:t>
          </a:r>
        </a:p>
      </dsp:txBody>
      <dsp:txXfrm>
        <a:off x="3747028" y="362930"/>
        <a:ext cx="1228435" cy="888480"/>
      </dsp:txXfrm>
    </dsp:sp>
    <dsp:sp modelId="{877CBB66-4517-4877-9A61-301664C141B6}">
      <dsp:nvSpPr>
        <dsp:cNvPr id="0" name=""/>
        <dsp:cNvSpPr/>
      </dsp:nvSpPr>
      <dsp:spPr>
        <a:xfrm>
          <a:off x="3038331" y="1347840"/>
          <a:ext cx="917743" cy="9180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879F4-0633-46C9-A9DB-092116C26DBE}">
      <dsp:nvSpPr>
        <dsp:cNvPr id="0" name=""/>
        <dsp:cNvSpPr/>
      </dsp:nvSpPr>
      <dsp:spPr>
        <a:xfrm>
          <a:off x="4150073" y="1355762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 err="1"/>
            <a:t>mongoDB</a:t>
          </a:r>
          <a:endParaRPr lang="en-ZA" sz="1800" kern="1200" dirty="0"/>
        </a:p>
      </dsp:txBody>
      <dsp:txXfrm>
        <a:off x="4150073" y="1355762"/>
        <a:ext cx="1228435" cy="888480"/>
      </dsp:txXfrm>
    </dsp:sp>
    <dsp:sp modelId="{1B118515-FFD8-4286-9F5A-AC7572ACA3FE}">
      <dsp:nvSpPr>
        <dsp:cNvPr id="0" name=""/>
        <dsp:cNvSpPr/>
      </dsp:nvSpPr>
      <dsp:spPr>
        <a:xfrm>
          <a:off x="2683620" y="2406960"/>
          <a:ext cx="917743" cy="91800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7000" r="-6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4179A-D513-4C75-8C66-B7FA87EBA84C}">
      <dsp:nvSpPr>
        <dsp:cNvPr id="0" name=""/>
        <dsp:cNvSpPr/>
      </dsp:nvSpPr>
      <dsp:spPr>
        <a:xfrm>
          <a:off x="3747028" y="2435622"/>
          <a:ext cx="1228435" cy="8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ZA" sz="1800" kern="1200" dirty="0"/>
            <a:t>SendGrid</a:t>
          </a:r>
        </a:p>
      </dsp:txBody>
      <dsp:txXfrm>
        <a:off x="3747028" y="2435622"/>
        <a:ext cx="1228435" cy="888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s://github.com/MelissaArgyle/eyelounge-studio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0" Type="http://schemas.openxmlformats.org/officeDocument/2006/relationships/diagramData" Target="../diagrams/data3.xml"/><Relationship Id="rId4" Type="http://schemas.openxmlformats.org/officeDocument/2006/relationships/diagramData" Target="../diagrams/data2.xml"/><Relationship Id="rId9" Type="http://schemas.openxmlformats.org/officeDocument/2006/relationships/image" Target="../media/image25.png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US" dirty="0" err="1"/>
              <a:t>Eyelounge</a:t>
            </a:r>
            <a:r>
              <a:rPr lang="en-US" dirty="0"/>
              <a:t>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Melissa Argyle </a:t>
            </a:r>
            <a:r>
              <a:rPr lang="en-ZA" dirty="0">
                <a:solidFill>
                  <a:schemeClr val="tx1">
                    <a:lumMod val="95000"/>
                  </a:schemeClr>
                </a:solidFill>
              </a:rPr>
              <a:t>92129719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ZA" dirty="0">
                <a:hlinkClick r:id="rId5"/>
              </a:rPr>
              <a:t>https://github.com/MelissaArgyle/eyelounge-studio</a:t>
            </a:r>
            <a:endParaRPr lang="en-US" dirty="0"/>
          </a:p>
        </p:txBody>
      </p: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65" r="513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6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1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2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113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642C-BF08-F160-1F67-E6A3DE74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519127"/>
            <a:ext cx="9905998" cy="1478570"/>
          </a:xfrm>
        </p:spPr>
        <p:txBody>
          <a:bodyPr/>
          <a:lstStyle/>
          <a:p>
            <a:r>
              <a:rPr lang="en-ZA" dirty="0"/>
              <a:t>Changes from original proposal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D4E1F7-8A7E-1368-8D06-CE13A41EA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990315"/>
              </p:ext>
            </p:extLst>
          </p:nvPr>
        </p:nvGraphicFramePr>
        <p:xfrm>
          <a:off x="1600199" y="2218019"/>
          <a:ext cx="9004854" cy="4120854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schemeClr val="tx2">
                      <a:lumMod val="75000"/>
                      <a:alpha val="15000"/>
                    </a:schemeClr>
                  </a:outerShdw>
                </a:effectLst>
                <a:tableStyleId>{85BE263C-DBD7-4A20-BB59-AAB30ACAA65A}</a:tableStyleId>
              </a:tblPr>
              <a:tblGrid>
                <a:gridCol w="3001618">
                  <a:extLst>
                    <a:ext uri="{9D8B030D-6E8A-4147-A177-3AD203B41FA5}">
                      <a16:colId xmlns:a16="http://schemas.microsoft.com/office/drawing/2014/main" val="3274915633"/>
                    </a:ext>
                  </a:extLst>
                </a:gridCol>
                <a:gridCol w="3001618">
                  <a:extLst>
                    <a:ext uri="{9D8B030D-6E8A-4147-A177-3AD203B41FA5}">
                      <a16:colId xmlns:a16="http://schemas.microsoft.com/office/drawing/2014/main" val="4243851078"/>
                    </a:ext>
                  </a:extLst>
                </a:gridCol>
                <a:gridCol w="3001618">
                  <a:extLst>
                    <a:ext uri="{9D8B030D-6E8A-4147-A177-3AD203B41FA5}">
                      <a16:colId xmlns:a16="http://schemas.microsoft.com/office/drawing/2014/main" val="3771477637"/>
                    </a:ext>
                  </a:extLst>
                </a:gridCol>
              </a:tblGrid>
              <a:tr h="463254">
                <a:tc>
                  <a:txBody>
                    <a:bodyPr/>
                    <a:lstStyle/>
                    <a:p>
                      <a:pPr algn="l"/>
                      <a:r>
                        <a:rPr lang="en-ZA" b="1" dirty="0"/>
                        <a:t>Change</a:t>
                      </a:r>
                      <a:endParaRPr lang="en-ZA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b="1"/>
                        <a:t>Reason</a:t>
                      </a:r>
                      <a:endParaRPr lang="en-ZA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 b="1" dirty="0"/>
                        <a:t>Impact</a:t>
                      </a:r>
                      <a:endParaRPr lang="en-ZA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2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42017685"/>
                  </a:ext>
                </a:extLst>
              </a:tr>
              <a:tr h="872705">
                <a:tc>
                  <a:txBody>
                    <a:bodyPr/>
                    <a:lstStyle/>
                    <a:p>
                      <a:pPr algn="l"/>
                      <a:r>
                        <a:rPr lang="en-ZA" dirty="0"/>
                        <a:t>Oracle to MongoDB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Flexibility, ease of integration, cost savings (Oracle requires payment), good for beginners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Improved development efficiency, reduced costs, and easier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775924"/>
                  </a:ext>
                </a:extLst>
              </a:tr>
              <a:tr h="872705">
                <a:tc>
                  <a:txBody>
                    <a:bodyPr/>
                    <a:lstStyle/>
                    <a:p>
                      <a:pPr algn="l"/>
                      <a:r>
                        <a:rPr lang="en-ZA"/>
                        <a:t>Omission of Mobile App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Focus on web application completeness, better resource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Potential for future mobile app development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372968"/>
                  </a:ext>
                </a:extLst>
              </a:tr>
              <a:tr h="872705">
                <a:tc>
                  <a:txBody>
                    <a:bodyPr/>
                    <a:lstStyle/>
                    <a:p>
                      <a:pPr algn="l"/>
                      <a:r>
                        <a:rPr lang="en-ZA"/>
                        <a:t>Microsoft Exchange to 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Simplified email functionality implementation, user-friendly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/>
                        <a:t>Reliable email service, easier implementation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224408"/>
                  </a:ext>
                </a:extLst>
              </a:tr>
              <a:tr h="87270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Frontend Components to HTML, CSS (Bootstrap), 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ZA"/>
                        <a:t>Responsive design, standard web technologies, beginner-friendly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Enhanced user experience, faster development, easier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48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94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 min screencast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3AC40A0-980E-0F10-4A79-325A7E52BE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0284" y="1121789"/>
            <a:ext cx="8511433" cy="4787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85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7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2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3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4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8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3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4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5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6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0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2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113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7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8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9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0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1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2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</p:grpSp>
      </p:grpSp>
      <p:pic>
        <p:nvPicPr>
          <p:cNvPr id="115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359A3-CCE3-0E92-B00A-299CF59E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purpose</a:t>
            </a:r>
          </a:p>
        </p:txBody>
      </p:sp>
      <p:sp useBgFill="1">
        <p:nvSpPr>
          <p:cNvPr id="117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horoptor">
            <a:extLst>
              <a:ext uri="{FF2B5EF4-FFF2-40B4-BE49-F238E27FC236}">
                <a16:creationId xmlns:a16="http://schemas.microsoft.com/office/drawing/2014/main" id="{8A2B3AAA-3B05-9FD9-A690-49526D15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53" r="14428" b="-1"/>
          <a:stretch/>
        </p:blipFill>
        <p:spPr>
          <a:xfrm>
            <a:off x="1168962" y="1137621"/>
            <a:ext cx="3093948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9598-8285-7C13-E70A-8BA1402F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Eyelounge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Studio is designed to provide comprehensive tools for eye care professionals.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Key Features: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Interactive Visual Acuity Charts, </a:t>
            </a:r>
            <a:r>
              <a:rPr lang="en-US" sz="1700" dirty="0" err="1">
                <a:solidFill>
                  <a:srgbClr val="FFFFFF"/>
                </a:solidFill>
              </a:rPr>
              <a:t>Colour</a:t>
            </a:r>
            <a:r>
              <a:rPr lang="en-US" sz="1700" dirty="0">
                <a:solidFill>
                  <a:srgbClr val="FFFFFF"/>
                </a:solidFill>
              </a:rPr>
              <a:t> Vision, Contrast Sensitivity, Astigmatism, Binocular Vision Tests and fixation targets.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Educational resources for patient education.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Patient management and test card management.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Calibration settings for accurate eye tests.</a:t>
            </a:r>
          </a:p>
          <a:p>
            <a:pPr>
              <a:lnSpc>
                <a:spcPct val="110000"/>
              </a:lnSpc>
            </a:pPr>
            <a:endParaRPr lang="en-Z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7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404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06" name="Rectangle 405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6794" y="14226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benefits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1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2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89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41827"/>
              </p:ext>
            </p:extLst>
          </p:nvPr>
        </p:nvGraphicFramePr>
        <p:xfrm>
          <a:off x="7454348" y="1554163"/>
          <a:ext cx="4680502" cy="5194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2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3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4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5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6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6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6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ZA"/>
            </a:p>
          </p:txBody>
        </p:sp>
      </p:grpSp>
      <p:pic>
        <p:nvPicPr>
          <p:cNvPr id="322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972" y="1517714"/>
            <a:ext cx="3507899" cy="1682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Architecture diagram</a:t>
            </a:r>
          </a:p>
        </p:txBody>
      </p:sp>
      <p:sp useBgFill="1">
        <p:nvSpPr>
          <p:cNvPr id="324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1A7566E4-B5A7-8113-3A16-D18A3DDF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55" y="304981"/>
            <a:ext cx="8137349" cy="62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621" y="614963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Technology overview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56065F-589D-4E56-3740-6A6970B19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300610"/>
              </p:ext>
            </p:extLst>
          </p:nvPr>
        </p:nvGraphicFramePr>
        <p:xfrm>
          <a:off x="267690" y="2177592"/>
          <a:ext cx="5400000" cy="36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 descr="Bootstrap plain wordmark logo - Social media &amp; Logos Icons">
            <a:extLst>
              <a:ext uri="{FF2B5EF4-FFF2-40B4-BE49-F238E27FC236}">
                <a16:creationId xmlns:a16="http://schemas.microsoft.com/office/drawing/2014/main" id="{F9D5B1EF-1F4F-9DC0-0E61-80BB9B1F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243" y="3429000"/>
            <a:ext cx="470689" cy="470689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43" name="Diagram 142">
            <a:extLst>
              <a:ext uri="{FF2B5EF4-FFF2-40B4-BE49-F238E27FC236}">
                <a16:creationId xmlns:a16="http://schemas.microsoft.com/office/drawing/2014/main" id="{0DD61634-AD1D-1F79-38C0-A73BFF72A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839227"/>
              </p:ext>
            </p:extLst>
          </p:nvPr>
        </p:nvGraphicFramePr>
        <p:xfrm>
          <a:off x="6096000" y="2177592"/>
          <a:ext cx="5400000" cy="36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EC53-AC10-7C25-5867-DAB01EBF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8836"/>
            <a:ext cx="9905998" cy="1478570"/>
          </a:xfrm>
        </p:spPr>
        <p:txBody>
          <a:bodyPr/>
          <a:lstStyle/>
          <a:p>
            <a:r>
              <a:rPr lang="en-ZA" dirty="0"/>
              <a:t>login</a:t>
            </a:r>
          </a:p>
        </p:txBody>
      </p:sp>
      <p:pic>
        <p:nvPicPr>
          <p:cNvPr id="5" name="Content Placeholder 4" descr="A login screen shot">
            <a:extLst>
              <a:ext uri="{FF2B5EF4-FFF2-40B4-BE49-F238E27FC236}">
                <a16:creationId xmlns:a16="http://schemas.microsoft.com/office/drawing/2014/main" id="{466AD312-5792-2053-B234-33B786500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71" y="1758626"/>
            <a:ext cx="9739700" cy="5293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6CA39F76-963B-5AE6-40A6-269954E3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802" y="952712"/>
            <a:ext cx="2996127" cy="2248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E429D4F-5ABD-1BFC-1699-5D420BEEB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24" y="3004853"/>
            <a:ext cx="3001320" cy="3426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1A5F5B-69D9-BF4F-32AD-467C7F7D8841}"/>
              </a:ext>
            </a:extLst>
          </p:cNvPr>
          <p:cNvCxnSpPr>
            <a:cxnSpLocks/>
          </p:cNvCxnSpPr>
          <p:nvPr/>
        </p:nvCxnSpPr>
        <p:spPr>
          <a:xfrm flipH="1" flipV="1">
            <a:off x="3898272" y="4970534"/>
            <a:ext cx="1530978" cy="32316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85B9C-AFAF-E35C-2826-41E8BBFC15B5}"/>
              </a:ext>
            </a:extLst>
          </p:cNvPr>
          <p:cNvCxnSpPr>
            <a:cxnSpLocks/>
          </p:cNvCxnSpPr>
          <p:nvPr/>
        </p:nvCxnSpPr>
        <p:spPr>
          <a:xfrm flipV="1">
            <a:off x="6867525" y="3003498"/>
            <a:ext cx="2066925" cy="212399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5" name="Picture 24" descr="A screenshot of a video&#10;&#10;Description automatically generated">
            <a:extLst>
              <a:ext uri="{FF2B5EF4-FFF2-40B4-BE49-F238E27FC236}">
                <a16:creationId xmlns:a16="http://schemas.microsoft.com/office/drawing/2014/main" id="{0E8523CC-A8A4-271C-13E3-33DBF9BB6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81" y="4265808"/>
            <a:ext cx="2880330" cy="2492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CF6ABC-ABC1-1337-2B7E-5295819A4C09}"/>
              </a:ext>
            </a:extLst>
          </p:cNvPr>
          <p:cNvSpPr txBox="1"/>
          <p:nvPr/>
        </p:nvSpPr>
        <p:spPr>
          <a:xfrm>
            <a:off x="9724872" y="3942642"/>
            <a:ext cx="184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Successful Login</a:t>
            </a:r>
          </a:p>
          <a:p>
            <a:endParaRPr lang="en-Z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1377E8-7D6D-20EB-2BFA-D0D4AE99B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27894"/>
              </p:ext>
            </p:extLst>
          </p:nvPr>
        </p:nvGraphicFramePr>
        <p:xfrm>
          <a:off x="3968425" y="221681"/>
          <a:ext cx="4478244" cy="268523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39122">
                  <a:extLst>
                    <a:ext uri="{9D8B030D-6E8A-4147-A177-3AD203B41FA5}">
                      <a16:colId xmlns:a16="http://schemas.microsoft.com/office/drawing/2014/main" val="1455459484"/>
                    </a:ext>
                  </a:extLst>
                </a:gridCol>
                <a:gridCol w="2239122">
                  <a:extLst>
                    <a:ext uri="{9D8B030D-6E8A-4147-A177-3AD203B41FA5}">
                      <a16:colId xmlns:a16="http://schemas.microsoft.com/office/drawing/2014/main" val="1250243898"/>
                    </a:ext>
                  </a:extLst>
                </a:gridCol>
              </a:tblGrid>
              <a:tr h="264568">
                <a:tc>
                  <a:txBody>
                    <a:bodyPr/>
                    <a:lstStyle/>
                    <a:p>
                      <a:r>
                        <a:rPr lang="en-ZA" sz="1400" b="1" dirty="0"/>
                        <a:t>Action</a:t>
                      </a:r>
                      <a:endParaRPr lang="en-ZA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Expected Outcome</a:t>
                      </a:r>
                      <a:endParaRPr lang="en-ZA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540947"/>
                  </a:ext>
                </a:extLst>
              </a:tr>
              <a:tr h="277319">
                <a:tc>
                  <a:txBody>
                    <a:bodyPr/>
                    <a:lstStyle/>
                    <a:p>
                      <a:r>
                        <a:rPr lang="en-ZA" sz="1200" dirty="0"/>
                        <a:t>1. Click "Create Account"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2. Form opens for user 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264269"/>
                  </a:ext>
                </a:extLst>
              </a:tr>
              <a:tr h="370395">
                <a:tc>
                  <a:txBody>
                    <a:bodyPr/>
                    <a:lstStyle/>
                    <a:p>
                      <a:r>
                        <a:rPr lang="en-US" sz="1200" dirty="0"/>
                        <a:t>2. Submit form with valid details</a:t>
                      </a:r>
                    </a:p>
                    <a:p>
                      <a:r>
                        <a:rPr lang="en-US" sz="1200" dirty="0"/>
                        <a:t>by clicking on CREATE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Account created, saved, redirects to login 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023045"/>
                  </a:ext>
                </a:extLst>
              </a:tr>
              <a:tr h="224882">
                <a:tc>
                  <a:txBody>
                    <a:bodyPr/>
                    <a:lstStyle/>
                    <a:p>
                      <a:r>
                        <a:rPr lang="en-ZA" sz="1200" dirty="0"/>
                        <a:t>3. Click "Forgot Password"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Field to enter email appears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57985"/>
                  </a:ext>
                </a:extLst>
              </a:tr>
              <a:tr h="370395">
                <a:tc>
                  <a:txBody>
                    <a:bodyPr/>
                    <a:lstStyle/>
                    <a:p>
                      <a:r>
                        <a:rPr lang="en-ZA" sz="1200" dirty="0"/>
                        <a:t>4. Submit email on "Forgot Password" 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Email sent with password 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04476"/>
                  </a:ext>
                </a:extLst>
              </a:tr>
              <a:tr h="370395">
                <a:tc>
                  <a:txBody>
                    <a:bodyPr/>
                    <a:lstStyle/>
                    <a:p>
                      <a:r>
                        <a:rPr lang="en-US" sz="1200" dirty="0"/>
                        <a:t>5. Click "Login" with invalid credentials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"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Invalid email or password</a:t>
                      </a:r>
                      <a:r>
                        <a:rPr lang="en-US" sz="1200" dirty="0"/>
                        <a:t>"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085807"/>
                  </a:ext>
                </a:extLst>
              </a:tr>
              <a:tr h="300018">
                <a:tc>
                  <a:txBody>
                    <a:bodyPr/>
                    <a:lstStyle/>
                    <a:p>
                      <a:r>
                        <a:rPr lang="en-US" sz="1200" dirty="0"/>
                        <a:t>6. Click "Login" with valid credentials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Access to main dashboard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852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CBFB51-5396-9BD2-7010-859F337C18F9}"/>
              </a:ext>
            </a:extLst>
          </p:cNvPr>
          <p:cNvSpPr txBox="1"/>
          <p:nvPr/>
        </p:nvSpPr>
        <p:spPr>
          <a:xfrm>
            <a:off x="5518489" y="5132901"/>
            <a:ext cx="184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1.</a:t>
            </a:r>
          </a:p>
          <a:p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20819-8D10-5A15-657F-8077FEEA69FE}"/>
              </a:ext>
            </a:extLst>
          </p:cNvPr>
          <p:cNvSpPr txBox="1"/>
          <p:nvPr/>
        </p:nvSpPr>
        <p:spPr>
          <a:xfrm>
            <a:off x="978553" y="2719069"/>
            <a:ext cx="4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2.</a:t>
            </a:r>
          </a:p>
          <a:p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F75CE-8881-5FCF-E27A-64F8421EC021}"/>
              </a:ext>
            </a:extLst>
          </p:cNvPr>
          <p:cNvSpPr txBox="1"/>
          <p:nvPr/>
        </p:nvSpPr>
        <p:spPr>
          <a:xfrm>
            <a:off x="6928391" y="4970534"/>
            <a:ext cx="60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chemeClr val="accent2">
                    <a:lumMod val="50000"/>
                  </a:schemeClr>
                </a:solidFill>
              </a:rPr>
              <a:t>3.</a:t>
            </a:r>
          </a:p>
          <a:p>
            <a:endParaRPr lang="en-ZA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449FB3-4889-F553-FB2A-D3AD9EC9B0F4}"/>
              </a:ext>
            </a:extLst>
          </p:cNvPr>
          <p:cNvSpPr txBox="1"/>
          <p:nvPr/>
        </p:nvSpPr>
        <p:spPr>
          <a:xfrm>
            <a:off x="8860802" y="658370"/>
            <a:ext cx="4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4.</a:t>
            </a:r>
          </a:p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75F6C-68BA-37C9-3EB9-A7015C3C3E9F}"/>
              </a:ext>
            </a:extLst>
          </p:cNvPr>
          <p:cNvSpPr txBox="1"/>
          <p:nvPr/>
        </p:nvSpPr>
        <p:spPr>
          <a:xfrm>
            <a:off x="9169532" y="3971466"/>
            <a:ext cx="4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6.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699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E165-9B5A-A017-225B-851AAFE1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38" y="420450"/>
            <a:ext cx="9905998" cy="1478570"/>
          </a:xfrm>
        </p:spPr>
        <p:txBody>
          <a:bodyPr/>
          <a:lstStyle/>
          <a:p>
            <a:r>
              <a:rPr lang="en-ZA" dirty="0"/>
              <a:t>Eye testing charts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3ED98A-9695-D2C3-D039-E2D32F06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2983" y="266678"/>
            <a:ext cx="5208081" cy="2950418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E03DA8-4D45-2C3F-6F17-76ED7848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62923"/>
              </p:ext>
            </p:extLst>
          </p:nvPr>
        </p:nvGraphicFramePr>
        <p:xfrm>
          <a:off x="324142" y="2001229"/>
          <a:ext cx="6428720" cy="43717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14360">
                  <a:extLst>
                    <a:ext uri="{9D8B030D-6E8A-4147-A177-3AD203B41FA5}">
                      <a16:colId xmlns:a16="http://schemas.microsoft.com/office/drawing/2014/main" val="1455459484"/>
                    </a:ext>
                  </a:extLst>
                </a:gridCol>
                <a:gridCol w="3214360">
                  <a:extLst>
                    <a:ext uri="{9D8B030D-6E8A-4147-A177-3AD203B41FA5}">
                      <a16:colId xmlns:a16="http://schemas.microsoft.com/office/drawing/2014/main" val="1250243898"/>
                    </a:ext>
                  </a:extLst>
                </a:gridCol>
              </a:tblGrid>
              <a:tr h="280785">
                <a:tc>
                  <a:txBody>
                    <a:bodyPr/>
                    <a:lstStyle/>
                    <a:p>
                      <a:r>
                        <a:rPr lang="en-ZA" sz="1100" b="1" dirty="0"/>
                        <a:t>Action</a:t>
                      </a:r>
                      <a:endParaRPr lang="en-ZA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100" b="1" dirty="0"/>
                        <a:t>Expected Outcome</a:t>
                      </a:r>
                      <a:endParaRPr lang="en-ZA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540947"/>
                  </a:ext>
                </a:extLst>
              </a:tr>
              <a:tr h="294318">
                <a:tc>
                  <a:txBody>
                    <a:bodyPr/>
                    <a:lstStyle/>
                    <a:p>
                      <a:r>
                        <a:rPr lang="en-US" sz="1100" dirty="0"/>
                        <a:t>Hover mouse over left, right, or bottom toolbar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100" dirty="0"/>
                        <a:t>Toolbar appears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264269"/>
                  </a:ext>
                </a:extLst>
              </a:tr>
              <a:tr h="452877">
                <a:tc>
                  <a:txBody>
                    <a:bodyPr/>
                    <a:lstStyle/>
                    <a:p>
                      <a:r>
                        <a:rPr lang="en-US" sz="1100" dirty="0"/>
                        <a:t>Click on buttons in left toolbar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Specific chart opens and displays in the middle container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57985"/>
                  </a:ext>
                </a:extLst>
              </a:tr>
              <a:tr h="393099">
                <a:tc>
                  <a:txBody>
                    <a:bodyPr/>
                    <a:lstStyle/>
                    <a:p>
                      <a:r>
                        <a:rPr lang="en-US" sz="1100" dirty="0"/>
                        <a:t>Hover mouse over a VA line (VA Chart)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VA line is highlighted in green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04476"/>
                  </a:ext>
                </a:extLst>
              </a:tr>
              <a:tr h="452877">
                <a:tc>
                  <a:txBody>
                    <a:bodyPr/>
                    <a:lstStyle/>
                    <a:p>
                      <a:r>
                        <a:rPr lang="en-ZA" sz="1100" dirty="0"/>
                        <a:t>Right-click on VA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Toolbar appears, allows clicking on areas for right eye or left eye, and writes VA into the relevant block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085807"/>
                  </a:ext>
                </a:extLst>
              </a:tr>
              <a:tr h="452877">
                <a:tc>
                  <a:txBody>
                    <a:bodyPr/>
                    <a:lstStyle/>
                    <a:p>
                      <a:r>
                        <a:rPr lang="en-US" sz="1100" dirty="0"/>
                        <a:t>Right-click on </a:t>
                      </a:r>
                      <a:r>
                        <a:rPr lang="en-US" sz="1100" dirty="0" err="1"/>
                        <a:t>Colour</a:t>
                      </a:r>
                      <a:r>
                        <a:rPr lang="en-US" sz="1100" dirty="0"/>
                        <a:t> Vision or Stereopsis charts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Toolbar appears, allows clicking on relevant sections to record to the test card in the patient section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852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r>
                        <a:rPr lang="en-US" sz="1100" dirty="0"/>
                        <a:t>Click on "Full" button in right toolbar (VA Chart)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100"/>
                        <a:t>Full chart is displayed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76050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r>
                        <a:rPr lang="en-US" sz="1100" dirty="0"/>
                        <a:t>Click on "Horizontal" button in right toolbar (VA Chart)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Horizontal row of letters is displayed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7190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r>
                        <a:rPr lang="en-US" sz="1100" dirty="0"/>
                        <a:t>Click on "Vertical" button in right toolbar (VA Chart)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Vertical row of letters is displayed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31637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r>
                        <a:rPr lang="en-US" sz="1100" dirty="0"/>
                        <a:t>Click on "Single" button in right toolbar (VA Chart)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Single letter is displayed in the middle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9685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r>
                        <a:rPr lang="en-US" sz="1100"/>
                        <a:t>Click down on the middle scroller button of the mouse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100"/>
                        <a:t>Letters are randomized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691951"/>
                  </a:ext>
                </a:extLst>
              </a:tr>
              <a:tr h="452877">
                <a:tc>
                  <a:txBody>
                    <a:bodyPr/>
                    <a:lstStyle/>
                    <a:p>
                      <a:r>
                        <a:rPr lang="en-US" sz="1100"/>
                        <a:t>Click on "Snellen," "Numbers," "Landolt C," or "Tumbling E" in the right toolbar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Chart characters (e.g., letters, numbers, Landolt Cs, Tumbling Es) change accordingly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835961"/>
                  </a:ext>
                </a:extLst>
              </a:tr>
            </a:tbl>
          </a:graphicData>
        </a:graphic>
      </p:graphicFrame>
      <p:pic>
        <p:nvPicPr>
          <p:cNvPr id="8" name="Picture 7" descr="A number line with black text">
            <a:extLst>
              <a:ext uri="{FF2B5EF4-FFF2-40B4-BE49-F238E27FC236}">
                <a16:creationId xmlns:a16="http://schemas.microsoft.com/office/drawing/2014/main" id="{E5A2386F-4181-0AD7-7363-CF8E6905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76" y="3360042"/>
            <a:ext cx="3294551" cy="1191559"/>
          </a:xfrm>
          <a:prstGeom prst="rect">
            <a:avLst/>
          </a:prstGeom>
        </p:spPr>
      </p:pic>
      <p:pic>
        <p:nvPicPr>
          <p:cNvPr id="14" name="Picture 13" descr="A line of black circles&#10;&#10;Description automatically generated">
            <a:extLst>
              <a:ext uri="{FF2B5EF4-FFF2-40B4-BE49-F238E27FC236}">
                <a16:creationId xmlns:a16="http://schemas.microsoft.com/office/drawing/2014/main" id="{40956B05-192E-F530-73EA-F3E5D011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76" y="4694548"/>
            <a:ext cx="4807182" cy="1678431"/>
          </a:xfrm>
          <a:prstGeom prst="rect">
            <a:avLst/>
          </a:prstGeom>
        </p:spPr>
      </p:pic>
      <p:pic>
        <p:nvPicPr>
          <p:cNvPr id="18" name="Picture 17" descr="A number in a circle with green dots&#10;&#10;Description automatically generated">
            <a:extLst>
              <a:ext uri="{FF2B5EF4-FFF2-40B4-BE49-F238E27FC236}">
                <a16:creationId xmlns:a16="http://schemas.microsoft.com/office/drawing/2014/main" id="{67DF163F-FBDE-24AB-D528-4159F1CAF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665" y="3396647"/>
            <a:ext cx="1366193" cy="11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25F4-0473-5199-E139-8ED6425D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06" y="258790"/>
            <a:ext cx="4685529" cy="1478570"/>
          </a:xfrm>
        </p:spPr>
        <p:txBody>
          <a:bodyPr>
            <a:normAutofit/>
          </a:bodyPr>
          <a:lstStyle/>
          <a:p>
            <a:r>
              <a:rPr lang="en-ZA" dirty="0"/>
              <a:t>Patient management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1618E9-29F2-FA6D-08F7-B14CC1DD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38" r="24105" b="1"/>
          <a:stretch/>
        </p:blipFill>
        <p:spPr>
          <a:xfrm>
            <a:off x="9330601" y="99989"/>
            <a:ext cx="2728852" cy="3244080"/>
          </a:xfrm>
          <a:prstGeom prst="rect">
            <a:avLst/>
          </a:prstGeom>
        </p:spPr>
      </p:pic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DCBF2E-1E92-9FE7-690A-FC5456DEA5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49" r="-2" b="-2"/>
          <a:stretch/>
        </p:blipFill>
        <p:spPr>
          <a:xfrm>
            <a:off x="212088" y="2260743"/>
            <a:ext cx="5743030" cy="3194114"/>
          </a:xfrm>
          <a:prstGeom prst="rect">
            <a:avLst/>
          </a:prstGeom>
        </p:spPr>
      </p:pic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C7902A-969A-0235-622A-53BE53BABA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98" r="40134" b="-2"/>
          <a:stretch/>
        </p:blipFill>
        <p:spPr>
          <a:xfrm>
            <a:off x="6212264" y="3643514"/>
            <a:ext cx="4472332" cy="3045692"/>
          </a:xfrm>
          <a:prstGeom prst="rect">
            <a:avLst/>
          </a:prstGeom>
        </p:spPr>
      </p:pic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2FCE2F-B745-13B7-045D-94CAA9A9C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388188" y="4697156"/>
            <a:ext cx="1828928" cy="1992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70EF1-46B5-7185-3FFE-73C9210CB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31249"/>
              </p:ext>
            </p:extLst>
          </p:nvPr>
        </p:nvGraphicFramePr>
        <p:xfrm>
          <a:off x="212085" y="1827121"/>
          <a:ext cx="4576872" cy="32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918">
                  <a:extLst>
                    <a:ext uri="{9D8B030D-6E8A-4147-A177-3AD203B41FA5}">
                      <a16:colId xmlns:a16="http://schemas.microsoft.com/office/drawing/2014/main" val="2859649588"/>
                    </a:ext>
                  </a:extLst>
                </a:gridCol>
                <a:gridCol w="2839954">
                  <a:extLst>
                    <a:ext uri="{9D8B030D-6E8A-4147-A177-3AD203B41FA5}">
                      <a16:colId xmlns:a16="http://schemas.microsoft.com/office/drawing/2014/main" val="1568713569"/>
                    </a:ext>
                  </a:extLst>
                </a:gridCol>
              </a:tblGrid>
              <a:tr h="322491">
                <a:tc>
                  <a:txBody>
                    <a:bodyPr/>
                    <a:lstStyle/>
                    <a:p>
                      <a:r>
                        <a:rPr lang="en-ZA" sz="1100" b="0" dirty="0">
                          <a:solidFill>
                            <a:schemeClr val="bg1"/>
                          </a:solidFill>
                        </a:rPr>
                        <a:t>Click "New Patient"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100" b="0" dirty="0">
                          <a:solidFill>
                            <a:schemeClr val="bg1"/>
                          </a:solidFill>
                        </a:rPr>
                        <a:t>Form opens for user to type in patient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00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E51A67-2184-DA36-46F1-CBFB5FBB9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639"/>
              </p:ext>
            </p:extLst>
          </p:nvPr>
        </p:nvGraphicFramePr>
        <p:xfrm>
          <a:off x="212085" y="5601704"/>
          <a:ext cx="5743030" cy="10453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1515">
                  <a:extLst>
                    <a:ext uri="{9D8B030D-6E8A-4147-A177-3AD203B41FA5}">
                      <a16:colId xmlns:a16="http://schemas.microsoft.com/office/drawing/2014/main" val="3082589919"/>
                    </a:ext>
                  </a:extLst>
                </a:gridCol>
                <a:gridCol w="2871515">
                  <a:extLst>
                    <a:ext uri="{9D8B030D-6E8A-4147-A177-3AD203B41FA5}">
                      <a16:colId xmlns:a16="http://schemas.microsoft.com/office/drawing/2014/main" val="1071343732"/>
                    </a:ext>
                  </a:extLst>
                </a:gridCol>
              </a:tblGrid>
              <a:tr h="21828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Submit form without completing all fields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100" b="0" dirty="0">
                          <a:solidFill>
                            <a:sysClr val="windowText" lastClr="000000"/>
                          </a:solidFill>
                        </a:rPr>
                        <a:t>Error message appears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5710"/>
                  </a:ext>
                </a:extLst>
              </a:tr>
              <a:tr h="359523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ysClr val="windowText" lastClr="000000"/>
                          </a:solidFill>
                        </a:rPr>
                        <a:t>Submit form with all fields correctly completed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Message appears: "Patient saved successfully"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183"/>
                  </a:ext>
                </a:extLst>
              </a:tr>
              <a:tr h="359523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ysClr val="windowText" lastClr="000000"/>
                          </a:solidFill>
                        </a:rPr>
                        <a:t>Click "Save and Continue to Eye Test" after completing form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sz="1100" b="0" dirty="0">
                          <a:solidFill>
                            <a:sysClr val="windowText" lastClr="000000"/>
                          </a:solidFill>
                        </a:rPr>
                        <a:t>Test card opens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64059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15A072AC-7B2B-2F8A-FD33-81CE89FC5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152" y="710060"/>
            <a:ext cx="2933976" cy="18911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F83330-11AB-EF83-66E9-93B53CB2C01E}"/>
              </a:ext>
            </a:extLst>
          </p:cNvPr>
          <p:cNvCxnSpPr>
            <a:cxnSpLocks/>
          </p:cNvCxnSpPr>
          <p:nvPr/>
        </p:nvCxnSpPr>
        <p:spPr>
          <a:xfrm flipV="1">
            <a:off x="9098280" y="6400800"/>
            <a:ext cx="1286777" cy="75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488A20-2239-931B-86A3-F8A86BC75829}"/>
              </a:ext>
            </a:extLst>
          </p:cNvPr>
          <p:cNvCxnSpPr>
            <a:cxnSpLocks/>
          </p:cNvCxnSpPr>
          <p:nvPr/>
        </p:nvCxnSpPr>
        <p:spPr>
          <a:xfrm flipH="1">
            <a:off x="9584547" y="3214486"/>
            <a:ext cx="203146" cy="536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FC0CA5-B1C4-4D8A-EB89-C7EBD62710C5}"/>
              </a:ext>
            </a:extLst>
          </p:cNvPr>
          <p:cNvCxnSpPr>
            <a:cxnSpLocks/>
          </p:cNvCxnSpPr>
          <p:nvPr/>
        </p:nvCxnSpPr>
        <p:spPr>
          <a:xfrm flipH="1" flipV="1">
            <a:off x="8824503" y="2601237"/>
            <a:ext cx="638991" cy="226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8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EC26-22AC-6C52-8F04-C7E264B2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6573"/>
            <a:ext cx="9905998" cy="1478570"/>
          </a:xfrm>
        </p:spPr>
        <p:txBody>
          <a:bodyPr/>
          <a:lstStyle/>
          <a:p>
            <a:r>
              <a:rPr lang="en-ZA" dirty="0"/>
              <a:t>Calibration settings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69F6D9-3AE1-5A1E-504F-6376F981A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852" y="1678957"/>
            <a:ext cx="4597138" cy="228656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1AA26C-224D-CB19-A48A-83270763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74" y="1678957"/>
            <a:ext cx="4524691" cy="2322672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50515B-6216-C12A-B914-3BB7F52D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4226903"/>
            <a:ext cx="4597138" cy="2384069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0411BC71-C265-4345-9C24-13C0337B9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974" y="4226903"/>
            <a:ext cx="4520317" cy="238155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2EE606-B883-44B7-8F9F-0BAD1309D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34614"/>
              </p:ext>
            </p:extLst>
          </p:nvPr>
        </p:nvGraphicFramePr>
        <p:xfrm>
          <a:off x="6247974" y="166573"/>
          <a:ext cx="5035911" cy="126924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70541">
                  <a:extLst>
                    <a:ext uri="{9D8B030D-6E8A-4147-A177-3AD203B41FA5}">
                      <a16:colId xmlns:a16="http://schemas.microsoft.com/office/drawing/2014/main" val="1455459484"/>
                    </a:ext>
                  </a:extLst>
                </a:gridCol>
                <a:gridCol w="3365370">
                  <a:extLst>
                    <a:ext uri="{9D8B030D-6E8A-4147-A177-3AD203B41FA5}">
                      <a16:colId xmlns:a16="http://schemas.microsoft.com/office/drawing/2014/main" val="1250243898"/>
                    </a:ext>
                  </a:extLst>
                </a:gridCol>
              </a:tblGrid>
              <a:tr h="208098">
                <a:tc>
                  <a:txBody>
                    <a:bodyPr/>
                    <a:lstStyle/>
                    <a:p>
                      <a:r>
                        <a:rPr lang="en-ZA" sz="1400" b="1" dirty="0"/>
                        <a:t>Action</a:t>
                      </a:r>
                      <a:endParaRPr lang="en-ZA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sz="1400" b="1" dirty="0"/>
                        <a:t>Expected Outcome</a:t>
                      </a:r>
                      <a:endParaRPr lang="en-ZA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540947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r>
                        <a:rPr lang="en-ZA" sz="1100" dirty="0"/>
                        <a:t>Input mm and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Changes the font size and spacing of letters in the VA 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264269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r>
                        <a:rPr lang="en-US" sz="1100"/>
                        <a:t>Click on "20/20" or "6/6"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Changes the notation of the VA 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023045"/>
                  </a:ext>
                </a:extLst>
              </a:tr>
              <a:tr h="208098">
                <a:tc>
                  <a:txBody>
                    <a:bodyPr/>
                    <a:lstStyle/>
                    <a:p>
                      <a:r>
                        <a:rPr lang="en-ZA" sz="1100"/>
                        <a:t>Choose cursor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Changes the cursor for all charts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5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15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404</TotalTime>
  <Words>650</Words>
  <Application>Microsoft Office PowerPoint</Application>
  <PresentationFormat>Widescreen</PresentationFormat>
  <Paragraphs>114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Eyelounge Studio</vt:lpstr>
      <vt:lpstr>purpose</vt:lpstr>
      <vt:lpstr>benefits</vt:lpstr>
      <vt:lpstr>Architecture diagram</vt:lpstr>
      <vt:lpstr>Technology overview</vt:lpstr>
      <vt:lpstr>login</vt:lpstr>
      <vt:lpstr>Eye testing charts</vt:lpstr>
      <vt:lpstr>Patient management</vt:lpstr>
      <vt:lpstr>Calibration settings</vt:lpstr>
      <vt:lpstr>Changes from original proposal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Melissa Argyle</dc:creator>
  <cp:lastModifiedBy>Melissa Argyle</cp:lastModifiedBy>
  <cp:revision>21</cp:revision>
  <dcterms:created xsi:type="dcterms:W3CDTF">2024-12-09T16:18:29Z</dcterms:created>
  <dcterms:modified xsi:type="dcterms:W3CDTF">2024-12-10T21:18:13Z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